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5" r:id="rId10"/>
    <p:sldId id="276" r:id="rId11"/>
    <p:sldId id="282" r:id="rId12"/>
    <p:sldId id="277" r:id="rId13"/>
    <p:sldId id="264" r:id="rId14"/>
    <p:sldId id="267" r:id="rId15"/>
    <p:sldId id="268" r:id="rId16"/>
    <p:sldId id="269" r:id="rId17"/>
    <p:sldId id="270" r:id="rId18"/>
    <p:sldId id="271" r:id="rId19"/>
    <p:sldId id="272" r:id="rId20"/>
    <p:sldId id="273" r:id="rId21"/>
    <p:sldId id="274" r:id="rId22"/>
    <p:sldId id="275" r:id="rId23"/>
    <p:sldId id="280" r:id="rId24"/>
    <p:sldId id="281" r:id="rId25"/>
    <p:sldId id="266" r:id="rId26"/>
    <p:sldId id="278" r:id="rId27"/>
    <p:sldId id="27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85" d="100"/>
          <a:sy n="85" d="100"/>
        </p:scale>
        <p:origin x="595"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 Id="rId4" Type="http://schemas.openxmlformats.org/officeDocument/2006/relationships/image" Target="../media/image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 Id="rId4" Type="http://schemas.openxmlformats.org/officeDocument/2006/relationships/image" Target="../media/image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5E904E-B6E0-44E6-A1ED-6C664624471E}"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n-US"/>
        </a:p>
      </dgm:t>
    </dgm:pt>
    <dgm:pt modelId="{3B371C14-8EB4-43B1-8BEB-3DA8511C40B3}">
      <dgm:prSet phldrT="[Text]" custT="1"/>
      <dgm:spPr/>
      <dgm:t>
        <a:bodyPr/>
        <a:lstStyle/>
        <a:p>
          <a:r>
            <a:rPr lang="en-US" sz="2400" dirty="0"/>
            <a:t>Awareness of the need for change</a:t>
          </a:r>
        </a:p>
      </dgm:t>
    </dgm:pt>
    <dgm:pt modelId="{C5B757CA-BCB4-48C4-9862-B3A3D7083C2F}" type="parTrans" cxnId="{738681B0-45D1-48F9-A1F9-BF101F1683C0}">
      <dgm:prSet/>
      <dgm:spPr/>
      <dgm:t>
        <a:bodyPr/>
        <a:lstStyle/>
        <a:p>
          <a:endParaRPr lang="en-US" sz="2400"/>
        </a:p>
      </dgm:t>
    </dgm:pt>
    <dgm:pt modelId="{CDF836F5-748C-49CE-B87B-F2014E5FD0F1}" type="sibTrans" cxnId="{738681B0-45D1-48F9-A1F9-BF101F1683C0}">
      <dgm:prSet/>
      <dgm:spPr/>
      <dgm:t>
        <a:bodyPr/>
        <a:lstStyle/>
        <a:p>
          <a:endParaRPr lang="en-US" sz="2400"/>
        </a:p>
      </dgm:t>
    </dgm:pt>
    <dgm:pt modelId="{F477B4AF-FECE-4F3A-B4B4-9F87AF684C31}">
      <dgm:prSet phldrT="[Text]" custT="1"/>
      <dgm:spPr/>
      <dgm:t>
        <a:bodyPr/>
        <a:lstStyle/>
        <a:p>
          <a:r>
            <a:rPr lang="en-US" sz="2400" dirty="0"/>
            <a:t>Desire to support the change</a:t>
          </a:r>
        </a:p>
      </dgm:t>
    </dgm:pt>
    <dgm:pt modelId="{B2F19943-2EC3-4A70-97D0-9DBB9C1BA2A2}" type="parTrans" cxnId="{CAD65C8D-FA87-473A-BC76-98240DC23DCB}">
      <dgm:prSet/>
      <dgm:spPr/>
      <dgm:t>
        <a:bodyPr/>
        <a:lstStyle/>
        <a:p>
          <a:endParaRPr lang="en-US" sz="2400"/>
        </a:p>
      </dgm:t>
    </dgm:pt>
    <dgm:pt modelId="{5D0759AC-7D87-4BA1-9588-1AEDFEE93470}" type="sibTrans" cxnId="{CAD65C8D-FA87-473A-BC76-98240DC23DCB}">
      <dgm:prSet/>
      <dgm:spPr/>
      <dgm:t>
        <a:bodyPr/>
        <a:lstStyle/>
        <a:p>
          <a:endParaRPr lang="en-US" sz="2400"/>
        </a:p>
      </dgm:t>
    </dgm:pt>
    <dgm:pt modelId="{0AC27378-C495-4B3B-AEA0-CDAFF5753348}">
      <dgm:prSet phldrT="[Text]" custT="1"/>
      <dgm:spPr/>
      <dgm:t>
        <a:bodyPr/>
        <a:lstStyle/>
        <a:p>
          <a:r>
            <a:rPr lang="en-US" sz="2400" dirty="0"/>
            <a:t>Knowledge of how to change</a:t>
          </a:r>
        </a:p>
      </dgm:t>
    </dgm:pt>
    <dgm:pt modelId="{55C7C4C2-6557-45F3-A33C-69525D89FEEA}" type="parTrans" cxnId="{A979F453-F529-447C-A689-981FFC33B6A6}">
      <dgm:prSet/>
      <dgm:spPr/>
      <dgm:t>
        <a:bodyPr/>
        <a:lstStyle/>
        <a:p>
          <a:endParaRPr lang="en-US" sz="2400"/>
        </a:p>
      </dgm:t>
    </dgm:pt>
    <dgm:pt modelId="{66C7D664-940F-4D90-89E3-9BC2A6EC5731}" type="sibTrans" cxnId="{A979F453-F529-447C-A689-981FFC33B6A6}">
      <dgm:prSet/>
      <dgm:spPr/>
      <dgm:t>
        <a:bodyPr/>
        <a:lstStyle/>
        <a:p>
          <a:endParaRPr lang="en-US" sz="2400"/>
        </a:p>
      </dgm:t>
    </dgm:pt>
    <dgm:pt modelId="{2A8679C3-3302-43D3-819D-3583343AB4C6}">
      <dgm:prSet custT="1"/>
      <dgm:spPr/>
      <dgm:t>
        <a:bodyPr/>
        <a:lstStyle/>
        <a:p>
          <a:r>
            <a:rPr lang="en-US" sz="2400" dirty="0"/>
            <a:t>Ability to demonstrate new skills and behaviors</a:t>
          </a:r>
        </a:p>
      </dgm:t>
    </dgm:pt>
    <dgm:pt modelId="{80184D78-8D10-4C5A-A684-C60C4A40504A}" type="parTrans" cxnId="{1FF60CD6-F907-4765-BFCC-E5758EAF2716}">
      <dgm:prSet/>
      <dgm:spPr/>
      <dgm:t>
        <a:bodyPr/>
        <a:lstStyle/>
        <a:p>
          <a:endParaRPr lang="en-US" sz="2400"/>
        </a:p>
      </dgm:t>
    </dgm:pt>
    <dgm:pt modelId="{9A2DCD95-1044-49FB-8432-1A32ABC6449D}" type="sibTrans" cxnId="{1FF60CD6-F907-4765-BFCC-E5758EAF2716}">
      <dgm:prSet/>
      <dgm:spPr/>
      <dgm:t>
        <a:bodyPr/>
        <a:lstStyle/>
        <a:p>
          <a:endParaRPr lang="en-US" sz="2400"/>
        </a:p>
      </dgm:t>
    </dgm:pt>
    <dgm:pt modelId="{7FDA23E6-9894-4AFC-85BE-E9785E622FDB}">
      <dgm:prSet custT="1"/>
      <dgm:spPr/>
      <dgm:t>
        <a:bodyPr/>
        <a:lstStyle/>
        <a:p>
          <a:r>
            <a:rPr lang="en-US" sz="2400" dirty="0"/>
            <a:t>Reinforcement to make the change stick</a:t>
          </a:r>
        </a:p>
      </dgm:t>
    </dgm:pt>
    <dgm:pt modelId="{944099AA-4E0B-43C5-802A-97DF8BE18CA2}" type="parTrans" cxnId="{3AD4BB9B-F5ED-4810-964F-A80F3A61DBAB}">
      <dgm:prSet/>
      <dgm:spPr/>
      <dgm:t>
        <a:bodyPr/>
        <a:lstStyle/>
        <a:p>
          <a:endParaRPr lang="en-US" sz="2400"/>
        </a:p>
      </dgm:t>
    </dgm:pt>
    <dgm:pt modelId="{CDDC8177-1408-4F5E-80DC-640D5CE56B38}" type="sibTrans" cxnId="{3AD4BB9B-F5ED-4810-964F-A80F3A61DBAB}">
      <dgm:prSet/>
      <dgm:spPr/>
      <dgm:t>
        <a:bodyPr/>
        <a:lstStyle/>
        <a:p>
          <a:endParaRPr lang="en-US" sz="2400"/>
        </a:p>
      </dgm:t>
    </dgm:pt>
    <dgm:pt modelId="{276DD96F-4B16-418E-9604-8F9F12B30E13}" type="pres">
      <dgm:prSet presAssocID="{245E904E-B6E0-44E6-A1ED-6C664624471E}" presName="Name0" presStyleCnt="0">
        <dgm:presLayoutVars>
          <dgm:dir/>
          <dgm:resizeHandles val="exact"/>
        </dgm:presLayoutVars>
      </dgm:prSet>
      <dgm:spPr/>
    </dgm:pt>
    <dgm:pt modelId="{C2B2C3E5-26E5-4E01-848B-3CBD196DD284}" type="pres">
      <dgm:prSet presAssocID="{3B371C14-8EB4-43B1-8BEB-3DA8511C40B3}" presName="composite" presStyleCnt="0"/>
      <dgm:spPr/>
    </dgm:pt>
    <dgm:pt modelId="{C3DA1E76-ABDE-4D18-A92E-ED0817E0E375}" type="pres">
      <dgm:prSet presAssocID="{3B371C14-8EB4-43B1-8BEB-3DA8511C40B3}" presName="rect1" presStyleLbl="trAlignAcc1" presStyleIdx="0" presStyleCnt="5" custScaleX="254012">
        <dgm:presLayoutVars>
          <dgm:bulletEnabled val="1"/>
        </dgm:presLayoutVars>
      </dgm:prSet>
      <dgm:spPr/>
    </dgm:pt>
    <dgm:pt modelId="{2551B14A-2AB8-4434-A7B9-45E40409BA08}" type="pres">
      <dgm:prSet presAssocID="{3B371C14-8EB4-43B1-8BEB-3DA8511C40B3}" presName="rect2" presStyleLbl="fgImgPlace1" presStyleIdx="0" presStyleCnt="5" custScaleX="143105" custLinFactX="-175771" custLinFactNeighborX="-200000" custLinFactNeighborY="10322"/>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ABA4645B-96C2-4E26-A246-3109B3EF7C8E}" type="pres">
      <dgm:prSet presAssocID="{CDF836F5-748C-49CE-B87B-F2014E5FD0F1}" presName="sibTrans" presStyleCnt="0"/>
      <dgm:spPr/>
    </dgm:pt>
    <dgm:pt modelId="{EF9FDF07-BFD1-4DDA-A7DE-5CFF657F2F01}" type="pres">
      <dgm:prSet presAssocID="{F477B4AF-FECE-4F3A-B4B4-9F87AF684C31}" presName="composite" presStyleCnt="0"/>
      <dgm:spPr/>
    </dgm:pt>
    <dgm:pt modelId="{9D32CC79-9C89-477E-ABDB-D951BCFA99DE}" type="pres">
      <dgm:prSet presAssocID="{F477B4AF-FECE-4F3A-B4B4-9F87AF684C31}" presName="rect1" presStyleLbl="trAlignAcc1" presStyleIdx="1" presStyleCnt="5" custScaleX="254012">
        <dgm:presLayoutVars>
          <dgm:bulletEnabled val="1"/>
        </dgm:presLayoutVars>
      </dgm:prSet>
      <dgm:spPr/>
    </dgm:pt>
    <dgm:pt modelId="{207AAC1A-DA85-4D64-BFEC-7014F6E92A73}" type="pres">
      <dgm:prSet presAssocID="{F477B4AF-FECE-4F3A-B4B4-9F87AF684C31}" presName="rect2" presStyleLbl="fgImgPlace1" presStyleIdx="1" presStyleCnt="5" custScaleX="143105" custLinFactX="-175771" custLinFactNeighborX="-200000" custLinFactNeighborY="10322"/>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5077E577-C80B-4F09-BE56-C9422DE2F03C}" type="pres">
      <dgm:prSet presAssocID="{5D0759AC-7D87-4BA1-9588-1AEDFEE93470}" presName="sibTrans" presStyleCnt="0"/>
      <dgm:spPr/>
    </dgm:pt>
    <dgm:pt modelId="{F992008B-CFF1-4BDD-8F34-CEF0C5A2782D}" type="pres">
      <dgm:prSet presAssocID="{0AC27378-C495-4B3B-AEA0-CDAFF5753348}" presName="composite" presStyleCnt="0"/>
      <dgm:spPr/>
    </dgm:pt>
    <dgm:pt modelId="{A3A7B4E2-09F8-444B-9D2F-D2DE3C6A2549}" type="pres">
      <dgm:prSet presAssocID="{0AC27378-C495-4B3B-AEA0-CDAFF5753348}" presName="rect1" presStyleLbl="trAlignAcc1" presStyleIdx="2" presStyleCnt="5" custScaleX="254012">
        <dgm:presLayoutVars>
          <dgm:bulletEnabled val="1"/>
        </dgm:presLayoutVars>
      </dgm:prSet>
      <dgm:spPr/>
    </dgm:pt>
    <dgm:pt modelId="{AD973884-1177-43C4-825A-C75A20876CC5}" type="pres">
      <dgm:prSet presAssocID="{0AC27378-C495-4B3B-AEA0-CDAFF5753348}" presName="rect2" presStyleLbl="fgImgPlace1" presStyleIdx="2" presStyleCnt="5" custScaleX="143105" custLinFactX="-175771" custLinFactNeighborX="-200000" custLinFactNeighborY="10322"/>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A95E2AEF-1605-4B89-B6C0-E416534ACA4F}" type="pres">
      <dgm:prSet presAssocID="{66C7D664-940F-4D90-89E3-9BC2A6EC5731}" presName="sibTrans" presStyleCnt="0"/>
      <dgm:spPr/>
    </dgm:pt>
    <dgm:pt modelId="{415926C7-54A5-405D-B073-125D8064C5DD}" type="pres">
      <dgm:prSet presAssocID="{2A8679C3-3302-43D3-819D-3583343AB4C6}" presName="composite" presStyleCnt="0"/>
      <dgm:spPr/>
    </dgm:pt>
    <dgm:pt modelId="{B22EA4A5-4A9C-49D1-B427-9C5A41508775}" type="pres">
      <dgm:prSet presAssocID="{2A8679C3-3302-43D3-819D-3583343AB4C6}" presName="rect1" presStyleLbl="trAlignAcc1" presStyleIdx="3" presStyleCnt="5" custScaleX="254012">
        <dgm:presLayoutVars>
          <dgm:bulletEnabled val="1"/>
        </dgm:presLayoutVars>
      </dgm:prSet>
      <dgm:spPr/>
    </dgm:pt>
    <dgm:pt modelId="{5A63E3BF-F760-4BD9-AC30-9002FB43AF7F}" type="pres">
      <dgm:prSet presAssocID="{2A8679C3-3302-43D3-819D-3583343AB4C6}" presName="rect2" presStyleLbl="fgImgPlace1" presStyleIdx="3" presStyleCnt="5" custScaleX="143105" custLinFactX="-175771" custLinFactNeighborX="-200000" custLinFactNeighborY="10322"/>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71ABD004-4374-40BB-A66F-24531C294445}" type="pres">
      <dgm:prSet presAssocID="{9A2DCD95-1044-49FB-8432-1A32ABC6449D}" presName="sibTrans" presStyleCnt="0"/>
      <dgm:spPr/>
    </dgm:pt>
    <dgm:pt modelId="{5BF81663-1FFA-4F84-BFC5-5539125E6ADB}" type="pres">
      <dgm:prSet presAssocID="{7FDA23E6-9894-4AFC-85BE-E9785E622FDB}" presName="composite" presStyleCnt="0"/>
      <dgm:spPr/>
    </dgm:pt>
    <dgm:pt modelId="{0C257E1C-70B0-4D78-9B83-16E4E7A333E7}" type="pres">
      <dgm:prSet presAssocID="{7FDA23E6-9894-4AFC-85BE-E9785E622FDB}" presName="rect1" presStyleLbl="trAlignAcc1" presStyleIdx="4" presStyleCnt="5" custScaleX="254012">
        <dgm:presLayoutVars>
          <dgm:bulletEnabled val="1"/>
        </dgm:presLayoutVars>
      </dgm:prSet>
      <dgm:spPr/>
    </dgm:pt>
    <dgm:pt modelId="{AAA73CA8-2B58-42E8-9C7E-B1D6751F3570}" type="pres">
      <dgm:prSet presAssocID="{7FDA23E6-9894-4AFC-85BE-E9785E622FDB}" presName="rect2" presStyleLbl="fgImgPlace1" presStyleIdx="4" presStyleCnt="5" custScaleX="143105" custLinFactX="-175771" custLinFactNeighborX="-200000" custLinFactNeighborY="10322"/>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Lst>
  <dgm:cxnLst>
    <dgm:cxn modelId="{05819353-6359-43D7-ADD3-CD5EADC9867F}" type="presOf" srcId="{245E904E-B6E0-44E6-A1ED-6C664624471E}" destId="{276DD96F-4B16-418E-9604-8F9F12B30E13}" srcOrd="0" destOrd="0" presId="urn:microsoft.com/office/officeart/2008/layout/PictureStrips"/>
    <dgm:cxn modelId="{A979F453-F529-447C-A689-981FFC33B6A6}" srcId="{245E904E-B6E0-44E6-A1ED-6C664624471E}" destId="{0AC27378-C495-4B3B-AEA0-CDAFF5753348}" srcOrd="2" destOrd="0" parTransId="{55C7C4C2-6557-45F3-A33C-69525D89FEEA}" sibTransId="{66C7D664-940F-4D90-89E3-9BC2A6EC5731}"/>
    <dgm:cxn modelId="{75856486-5F44-481D-A1FA-8DADCF92F0BC}" type="presOf" srcId="{0AC27378-C495-4B3B-AEA0-CDAFF5753348}" destId="{A3A7B4E2-09F8-444B-9D2F-D2DE3C6A2549}" srcOrd="0" destOrd="0" presId="urn:microsoft.com/office/officeart/2008/layout/PictureStrips"/>
    <dgm:cxn modelId="{CAD65C8D-FA87-473A-BC76-98240DC23DCB}" srcId="{245E904E-B6E0-44E6-A1ED-6C664624471E}" destId="{F477B4AF-FECE-4F3A-B4B4-9F87AF684C31}" srcOrd="1" destOrd="0" parTransId="{B2F19943-2EC3-4A70-97D0-9DBB9C1BA2A2}" sibTransId="{5D0759AC-7D87-4BA1-9588-1AEDFEE93470}"/>
    <dgm:cxn modelId="{3AD4BB9B-F5ED-4810-964F-A80F3A61DBAB}" srcId="{245E904E-B6E0-44E6-A1ED-6C664624471E}" destId="{7FDA23E6-9894-4AFC-85BE-E9785E622FDB}" srcOrd="4" destOrd="0" parTransId="{944099AA-4E0B-43C5-802A-97DF8BE18CA2}" sibTransId="{CDDC8177-1408-4F5E-80DC-640D5CE56B38}"/>
    <dgm:cxn modelId="{738681B0-45D1-48F9-A1F9-BF101F1683C0}" srcId="{245E904E-B6E0-44E6-A1ED-6C664624471E}" destId="{3B371C14-8EB4-43B1-8BEB-3DA8511C40B3}" srcOrd="0" destOrd="0" parTransId="{C5B757CA-BCB4-48C4-9862-B3A3D7083C2F}" sibTransId="{CDF836F5-748C-49CE-B87B-F2014E5FD0F1}"/>
    <dgm:cxn modelId="{77A87BB4-073A-45C4-BD11-2090631A812C}" type="presOf" srcId="{3B371C14-8EB4-43B1-8BEB-3DA8511C40B3}" destId="{C3DA1E76-ABDE-4D18-A92E-ED0817E0E375}" srcOrd="0" destOrd="0" presId="urn:microsoft.com/office/officeart/2008/layout/PictureStrips"/>
    <dgm:cxn modelId="{9AB6DFB9-28EE-4FA8-8583-DB62448DECA0}" type="presOf" srcId="{7FDA23E6-9894-4AFC-85BE-E9785E622FDB}" destId="{0C257E1C-70B0-4D78-9B83-16E4E7A333E7}" srcOrd="0" destOrd="0" presId="urn:microsoft.com/office/officeart/2008/layout/PictureStrips"/>
    <dgm:cxn modelId="{48AD9FD1-EC84-4D7B-8728-0A6E415F497B}" type="presOf" srcId="{2A8679C3-3302-43D3-819D-3583343AB4C6}" destId="{B22EA4A5-4A9C-49D1-B427-9C5A41508775}" srcOrd="0" destOrd="0" presId="urn:microsoft.com/office/officeart/2008/layout/PictureStrips"/>
    <dgm:cxn modelId="{1FF60CD6-F907-4765-BFCC-E5758EAF2716}" srcId="{245E904E-B6E0-44E6-A1ED-6C664624471E}" destId="{2A8679C3-3302-43D3-819D-3583343AB4C6}" srcOrd="3" destOrd="0" parTransId="{80184D78-8D10-4C5A-A684-C60C4A40504A}" sibTransId="{9A2DCD95-1044-49FB-8432-1A32ABC6449D}"/>
    <dgm:cxn modelId="{A760BCF4-9639-4165-A84F-FEA9224FC969}" type="presOf" srcId="{F477B4AF-FECE-4F3A-B4B4-9F87AF684C31}" destId="{9D32CC79-9C89-477E-ABDB-D951BCFA99DE}" srcOrd="0" destOrd="0" presId="urn:microsoft.com/office/officeart/2008/layout/PictureStrips"/>
    <dgm:cxn modelId="{DB5540B4-8A7E-4BAD-9FB4-EA3AB935E37F}" type="presParOf" srcId="{276DD96F-4B16-418E-9604-8F9F12B30E13}" destId="{C2B2C3E5-26E5-4E01-848B-3CBD196DD284}" srcOrd="0" destOrd="0" presId="urn:microsoft.com/office/officeart/2008/layout/PictureStrips"/>
    <dgm:cxn modelId="{F7A346D0-46CF-4F8D-9AA9-693A0D9B2573}" type="presParOf" srcId="{C2B2C3E5-26E5-4E01-848B-3CBD196DD284}" destId="{C3DA1E76-ABDE-4D18-A92E-ED0817E0E375}" srcOrd="0" destOrd="0" presId="urn:microsoft.com/office/officeart/2008/layout/PictureStrips"/>
    <dgm:cxn modelId="{313018CA-7594-4ADA-823A-50B0111AFC3E}" type="presParOf" srcId="{C2B2C3E5-26E5-4E01-848B-3CBD196DD284}" destId="{2551B14A-2AB8-4434-A7B9-45E40409BA08}" srcOrd="1" destOrd="0" presId="urn:microsoft.com/office/officeart/2008/layout/PictureStrips"/>
    <dgm:cxn modelId="{F639D6CB-C93F-4234-B307-278C9666D6AE}" type="presParOf" srcId="{276DD96F-4B16-418E-9604-8F9F12B30E13}" destId="{ABA4645B-96C2-4E26-A246-3109B3EF7C8E}" srcOrd="1" destOrd="0" presId="urn:microsoft.com/office/officeart/2008/layout/PictureStrips"/>
    <dgm:cxn modelId="{D93AEBDA-758C-4C6E-BFFC-2769432B8019}" type="presParOf" srcId="{276DD96F-4B16-418E-9604-8F9F12B30E13}" destId="{EF9FDF07-BFD1-4DDA-A7DE-5CFF657F2F01}" srcOrd="2" destOrd="0" presId="urn:microsoft.com/office/officeart/2008/layout/PictureStrips"/>
    <dgm:cxn modelId="{0A1E5997-9B3E-43D6-AF07-F6A96D1189E2}" type="presParOf" srcId="{EF9FDF07-BFD1-4DDA-A7DE-5CFF657F2F01}" destId="{9D32CC79-9C89-477E-ABDB-D951BCFA99DE}" srcOrd="0" destOrd="0" presId="urn:microsoft.com/office/officeart/2008/layout/PictureStrips"/>
    <dgm:cxn modelId="{D1BBF01E-ACF4-45FF-9E03-8F2D852397EE}" type="presParOf" srcId="{EF9FDF07-BFD1-4DDA-A7DE-5CFF657F2F01}" destId="{207AAC1A-DA85-4D64-BFEC-7014F6E92A73}" srcOrd="1" destOrd="0" presId="urn:microsoft.com/office/officeart/2008/layout/PictureStrips"/>
    <dgm:cxn modelId="{7A411D48-39BD-4C20-9782-4D77F0A988D1}" type="presParOf" srcId="{276DD96F-4B16-418E-9604-8F9F12B30E13}" destId="{5077E577-C80B-4F09-BE56-C9422DE2F03C}" srcOrd="3" destOrd="0" presId="urn:microsoft.com/office/officeart/2008/layout/PictureStrips"/>
    <dgm:cxn modelId="{35C61842-F450-4DF2-BCC6-41C65DE8D9ED}" type="presParOf" srcId="{276DD96F-4B16-418E-9604-8F9F12B30E13}" destId="{F992008B-CFF1-4BDD-8F34-CEF0C5A2782D}" srcOrd="4" destOrd="0" presId="urn:microsoft.com/office/officeart/2008/layout/PictureStrips"/>
    <dgm:cxn modelId="{DDFC44FB-AC74-43C6-85F3-6F7173FD6EB7}" type="presParOf" srcId="{F992008B-CFF1-4BDD-8F34-CEF0C5A2782D}" destId="{A3A7B4E2-09F8-444B-9D2F-D2DE3C6A2549}" srcOrd="0" destOrd="0" presId="urn:microsoft.com/office/officeart/2008/layout/PictureStrips"/>
    <dgm:cxn modelId="{8734BF49-D2A8-47D9-A905-B2C12F70DAA7}" type="presParOf" srcId="{F992008B-CFF1-4BDD-8F34-CEF0C5A2782D}" destId="{AD973884-1177-43C4-825A-C75A20876CC5}" srcOrd="1" destOrd="0" presId="urn:microsoft.com/office/officeart/2008/layout/PictureStrips"/>
    <dgm:cxn modelId="{77A178BD-DBD5-4B4F-B21F-9996BCD42A52}" type="presParOf" srcId="{276DD96F-4B16-418E-9604-8F9F12B30E13}" destId="{A95E2AEF-1605-4B89-B6C0-E416534ACA4F}" srcOrd="5" destOrd="0" presId="urn:microsoft.com/office/officeart/2008/layout/PictureStrips"/>
    <dgm:cxn modelId="{E73D32C5-C295-4ED0-8A4B-7873887E3312}" type="presParOf" srcId="{276DD96F-4B16-418E-9604-8F9F12B30E13}" destId="{415926C7-54A5-405D-B073-125D8064C5DD}" srcOrd="6" destOrd="0" presId="urn:microsoft.com/office/officeart/2008/layout/PictureStrips"/>
    <dgm:cxn modelId="{5F22362B-6F57-418F-9459-275A7F48F69E}" type="presParOf" srcId="{415926C7-54A5-405D-B073-125D8064C5DD}" destId="{B22EA4A5-4A9C-49D1-B427-9C5A41508775}" srcOrd="0" destOrd="0" presId="urn:microsoft.com/office/officeart/2008/layout/PictureStrips"/>
    <dgm:cxn modelId="{19595097-6476-40BC-848B-D6810DFC6DDF}" type="presParOf" srcId="{415926C7-54A5-405D-B073-125D8064C5DD}" destId="{5A63E3BF-F760-4BD9-AC30-9002FB43AF7F}" srcOrd="1" destOrd="0" presId="urn:microsoft.com/office/officeart/2008/layout/PictureStrips"/>
    <dgm:cxn modelId="{752BD9BC-6A31-4957-9F69-224FD58A6157}" type="presParOf" srcId="{276DD96F-4B16-418E-9604-8F9F12B30E13}" destId="{71ABD004-4374-40BB-A66F-24531C294445}" srcOrd="7" destOrd="0" presId="urn:microsoft.com/office/officeart/2008/layout/PictureStrips"/>
    <dgm:cxn modelId="{A0C76742-D996-4944-AA43-454C9EB595C9}" type="presParOf" srcId="{276DD96F-4B16-418E-9604-8F9F12B30E13}" destId="{5BF81663-1FFA-4F84-BFC5-5539125E6ADB}" srcOrd="8" destOrd="0" presId="urn:microsoft.com/office/officeart/2008/layout/PictureStrips"/>
    <dgm:cxn modelId="{8C2CAA72-6AC1-4266-A36D-EE02BC6B5575}" type="presParOf" srcId="{5BF81663-1FFA-4F84-BFC5-5539125E6ADB}" destId="{0C257E1C-70B0-4D78-9B83-16E4E7A333E7}" srcOrd="0" destOrd="0" presId="urn:microsoft.com/office/officeart/2008/layout/PictureStrips"/>
    <dgm:cxn modelId="{3FC9930E-40B5-46F5-BA8C-F77B57A81F6A}" type="presParOf" srcId="{5BF81663-1FFA-4F84-BFC5-5539125E6ADB}" destId="{AAA73CA8-2B58-42E8-9C7E-B1D6751F3570}"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DA1E76-ABDE-4D18-A92E-ED0817E0E375}">
      <dsp:nvSpPr>
        <dsp:cNvPr id="0" name=""/>
        <dsp:cNvSpPr/>
      </dsp:nvSpPr>
      <dsp:spPr>
        <a:xfrm>
          <a:off x="357668" y="333244"/>
          <a:ext cx="6535615" cy="804048"/>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44609"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Awareness of the need for change</a:t>
          </a:r>
        </a:p>
      </dsp:txBody>
      <dsp:txXfrm>
        <a:off x="357668" y="333244"/>
        <a:ext cx="6535615" cy="804048"/>
      </dsp:txXfrm>
    </dsp:sp>
    <dsp:sp modelId="{2551B14A-2AB8-4434-A7B9-45E40409BA08}">
      <dsp:nvSpPr>
        <dsp:cNvPr id="0" name=""/>
        <dsp:cNvSpPr/>
      </dsp:nvSpPr>
      <dsp:spPr>
        <a:xfrm>
          <a:off x="0" y="304247"/>
          <a:ext cx="805443" cy="844250"/>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D32CC79-9C89-477E-ABDB-D951BCFA99DE}">
      <dsp:nvSpPr>
        <dsp:cNvPr id="0" name=""/>
        <dsp:cNvSpPr/>
      </dsp:nvSpPr>
      <dsp:spPr>
        <a:xfrm>
          <a:off x="357668" y="1345452"/>
          <a:ext cx="6535615" cy="804048"/>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44609"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Desire to support the change</a:t>
          </a:r>
        </a:p>
      </dsp:txBody>
      <dsp:txXfrm>
        <a:off x="357668" y="1345452"/>
        <a:ext cx="6535615" cy="804048"/>
      </dsp:txXfrm>
    </dsp:sp>
    <dsp:sp modelId="{207AAC1A-DA85-4D64-BFEC-7014F6E92A73}">
      <dsp:nvSpPr>
        <dsp:cNvPr id="0" name=""/>
        <dsp:cNvSpPr/>
      </dsp:nvSpPr>
      <dsp:spPr>
        <a:xfrm>
          <a:off x="0" y="1316455"/>
          <a:ext cx="805443" cy="844250"/>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3A7B4E2-09F8-444B-9D2F-D2DE3C6A2549}">
      <dsp:nvSpPr>
        <dsp:cNvPr id="0" name=""/>
        <dsp:cNvSpPr/>
      </dsp:nvSpPr>
      <dsp:spPr>
        <a:xfrm>
          <a:off x="357668" y="2357659"/>
          <a:ext cx="6535615" cy="804048"/>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44609"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Knowledge of how to change</a:t>
          </a:r>
        </a:p>
      </dsp:txBody>
      <dsp:txXfrm>
        <a:off x="357668" y="2357659"/>
        <a:ext cx="6535615" cy="804048"/>
      </dsp:txXfrm>
    </dsp:sp>
    <dsp:sp modelId="{AD973884-1177-43C4-825A-C75A20876CC5}">
      <dsp:nvSpPr>
        <dsp:cNvPr id="0" name=""/>
        <dsp:cNvSpPr/>
      </dsp:nvSpPr>
      <dsp:spPr>
        <a:xfrm>
          <a:off x="0" y="2328663"/>
          <a:ext cx="805443" cy="844250"/>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22EA4A5-4A9C-49D1-B427-9C5A41508775}">
      <dsp:nvSpPr>
        <dsp:cNvPr id="0" name=""/>
        <dsp:cNvSpPr/>
      </dsp:nvSpPr>
      <dsp:spPr>
        <a:xfrm>
          <a:off x="357668" y="3369867"/>
          <a:ext cx="6535615" cy="804048"/>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44609"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Ability to demonstrate new skills and behaviors</a:t>
          </a:r>
        </a:p>
      </dsp:txBody>
      <dsp:txXfrm>
        <a:off x="357668" y="3369867"/>
        <a:ext cx="6535615" cy="804048"/>
      </dsp:txXfrm>
    </dsp:sp>
    <dsp:sp modelId="{5A63E3BF-F760-4BD9-AC30-9002FB43AF7F}">
      <dsp:nvSpPr>
        <dsp:cNvPr id="0" name=""/>
        <dsp:cNvSpPr/>
      </dsp:nvSpPr>
      <dsp:spPr>
        <a:xfrm>
          <a:off x="0" y="3340870"/>
          <a:ext cx="805443" cy="844250"/>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C257E1C-70B0-4D78-9B83-16E4E7A333E7}">
      <dsp:nvSpPr>
        <dsp:cNvPr id="0" name=""/>
        <dsp:cNvSpPr/>
      </dsp:nvSpPr>
      <dsp:spPr>
        <a:xfrm>
          <a:off x="357668" y="4382075"/>
          <a:ext cx="6535615" cy="804048"/>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44609"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Reinforcement to make the change stick</a:t>
          </a:r>
        </a:p>
      </dsp:txBody>
      <dsp:txXfrm>
        <a:off x="357668" y="4382075"/>
        <a:ext cx="6535615" cy="804048"/>
      </dsp:txXfrm>
    </dsp:sp>
    <dsp:sp modelId="{AAA73CA8-2B58-42E8-9C7E-B1D6751F3570}">
      <dsp:nvSpPr>
        <dsp:cNvPr id="0" name=""/>
        <dsp:cNvSpPr/>
      </dsp:nvSpPr>
      <dsp:spPr>
        <a:xfrm>
          <a:off x="0" y="4353078"/>
          <a:ext cx="805443" cy="844250"/>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F03B82-62C3-48BE-A2E4-440B8264BF51}" type="datetimeFigureOut">
              <a:rPr lang="en-US" smtClean="0"/>
              <a:t>9/22/2017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465751-3A2E-46F8-AAE1-27C6CB171252}" type="slidenum">
              <a:rPr lang="en-US" smtClean="0"/>
              <a:t>‹#›</a:t>
            </a:fld>
            <a:endParaRPr lang="en-US"/>
          </a:p>
        </p:txBody>
      </p:sp>
    </p:spTree>
    <p:extLst>
      <p:ext uri="{BB962C8B-B14F-4D97-AF65-F5344CB8AC3E}">
        <p14:creationId xmlns:p14="http://schemas.microsoft.com/office/powerpoint/2010/main" val="3047476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1BD8F-A7C0-4D86-86BD-BE685632F2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0A9C25-8F96-454C-9E2E-287E84BCFE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D023FDA-1B92-4602-B2C4-801E6194E0E6}"/>
              </a:ext>
            </a:extLst>
          </p:cNvPr>
          <p:cNvSpPr>
            <a:spLocks noGrp="1"/>
          </p:cNvSpPr>
          <p:nvPr>
            <p:ph type="dt" sz="half" idx="10"/>
          </p:nvPr>
        </p:nvSpPr>
        <p:spPr/>
        <p:txBody>
          <a:bodyPr/>
          <a:lstStyle/>
          <a:p>
            <a:fld id="{EA361CEF-5E5A-40B0-ABD5-4DBD0A2EFEA4}" type="datetime1">
              <a:rPr lang="en-US" smtClean="0"/>
              <a:t>9/22/2017</a:t>
            </a:fld>
            <a:endParaRPr lang="en-US" dirty="0"/>
          </a:p>
        </p:txBody>
      </p:sp>
      <p:sp>
        <p:nvSpPr>
          <p:cNvPr id="5" name="Footer Placeholder 4">
            <a:extLst>
              <a:ext uri="{FF2B5EF4-FFF2-40B4-BE49-F238E27FC236}">
                <a16:creationId xmlns:a16="http://schemas.microsoft.com/office/drawing/2014/main" id="{50D390D1-029A-42BE-A4F7-87910D1ED0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D81572D-AF26-4F02-99ED-D0F6BFEBDDEC}"/>
              </a:ext>
            </a:extLst>
          </p:cNvPr>
          <p:cNvSpPr>
            <a:spLocks noGrp="1"/>
          </p:cNvSpPr>
          <p:nvPr>
            <p:ph type="sldNum" sz="quarter" idx="12"/>
          </p:nvPr>
        </p:nvSpPr>
        <p:spPr/>
        <p:txBody>
          <a:bodyPr/>
          <a:lstStyle/>
          <a:p>
            <a:fld id="{F5978506-FE47-4785-B2AA-4D09A229E462}" type="slidenum">
              <a:rPr lang="en-US" smtClean="0"/>
              <a:t>‹#›</a:t>
            </a:fld>
            <a:endParaRPr lang="en-US" dirty="0"/>
          </a:p>
        </p:txBody>
      </p:sp>
    </p:spTree>
    <p:extLst>
      <p:ext uri="{BB962C8B-B14F-4D97-AF65-F5344CB8AC3E}">
        <p14:creationId xmlns:p14="http://schemas.microsoft.com/office/powerpoint/2010/main" val="88582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DCB82-79AA-4C35-9B39-C309A231715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0EA5E42-965B-41B2-9762-111A4C05CF5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B1B5C6-759E-4EDF-9B7B-1EACFA619B30}"/>
              </a:ext>
            </a:extLst>
          </p:cNvPr>
          <p:cNvSpPr>
            <a:spLocks noGrp="1"/>
          </p:cNvSpPr>
          <p:nvPr>
            <p:ph type="dt" sz="half" idx="10"/>
          </p:nvPr>
        </p:nvSpPr>
        <p:spPr/>
        <p:txBody>
          <a:bodyPr/>
          <a:lstStyle/>
          <a:p>
            <a:fld id="{2BE30852-216C-45B9-B0EE-7B3B2E732C64}" type="datetime1">
              <a:rPr lang="en-US" smtClean="0"/>
              <a:t>9/22/2017</a:t>
            </a:fld>
            <a:endParaRPr lang="en-US" dirty="0"/>
          </a:p>
        </p:txBody>
      </p:sp>
      <p:sp>
        <p:nvSpPr>
          <p:cNvPr id="5" name="Footer Placeholder 4">
            <a:extLst>
              <a:ext uri="{FF2B5EF4-FFF2-40B4-BE49-F238E27FC236}">
                <a16:creationId xmlns:a16="http://schemas.microsoft.com/office/drawing/2014/main" id="{9EA1563B-6817-40A8-B412-BB27DF66C54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5402AFB-1FD9-451B-8E99-9741CBFCC73B}"/>
              </a:ext>
            </a:extLst>
          </p:cNvPr>
          <p:cNvSpPr>
            <a:spLocks noGrp="1"/>
          </p:cNvSpPr>
          <p:nvPr>
            <p:ph type="sldNum" sz="quarter" idx="12"/>
          </p:nvPr>
        </p:nvSpPr>
        <p:spPr/>
        <p:txBody>
          <a:bodyPr/>
          <a:lstStyle/>
          <a:p>
            <a:fld id="{F5978506-FE47-4785-B2AA-4D09A229E462}" type="slidenum">
              <a:rPr lang="en-US" smtClean="0"/>
              <a:t>‹#›</a:t>
            </a:fld>
            <a:endParaRPr lang="en-US" dirty="0"/>
          </a:p>
        </p:txBody>
      </p:sp>
    </p:spTree>
    <p:extLst>
      <p:ext uri="{BB962C8B-B14F-4D97-AF65-F5344CB8AC3E}">
        <p14:creationId xmlns:p14="http://schemas.microsoft.com/office/powerpoint/2010/main" val="1728897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2B4ADD-85E5-451E-91AC-BB7A62B0F3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445F5A6-98BF-4A92-B824-424D6A40E89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C2B4C4-F2E7-474C-8EE5-E0963A398768}"/>
              </a:ext>
            </a:extLst>
          </p:cNvPr>
          <p:cNvSpPr>
            <a:spLocks noGrp="1"/>
          </p:cNvSpPr>
          <p:nvPr>
            <p:ph type="dt" sz="half" idx="10"/>
          </p:nvPr>
        </p:nvSpPr>
        <p:spPr/>
        <p:txBody>
          <a:bodyPr/>
          <a:lstStyle/>
          <a:p>
            <a:fld id="{C09E439E-02DC-48C3-8DF5-8D9D0A61ABE6}" type="datetime1">
              <a:rPr lang="en-US" smtClean="0"/>
              <a:t>9/22/2017</a:t>
            </a:fld>
            <a:endParaRPr lang="en-US" dirty="0"/>
          </a:p>
        </p:txBody>
      </p:sp>
      <p:sp>
        <p:nvSpPr>
          <p:cNvPr id="5" name="Footer Placeholder 4">
            <a:extLst>
              <a:ext uri="{FF2B5EF4-FFF2-40B4-BE49-F238E27FC236}">
                <a16:creationId xmlns:a16="http://schemas.microsoft.com/office/drawing/2014/main" id="{87E5BAFF-643F-4995-891D-48940874FC4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BBCD966-61B9-4403-B191-51AA201FA922}"/>
              </a:ext>
            </a:extLst>
          </p:cNvPr>
          <p:cNvSpPr>
            <a:spLocks noGrp="1"/>
          </p:cNvSpPr>
          <p:nvPr>
            <p:ph type="sldNum" sz="quarter" idx="12"/>
          </p:nvPr>
        </p:nvSpPr>
        <p:spPr/>
        <p:txBody>
          <a:bodyPr/>
          <a:lstStyle/>
          <a:p>
            <a:fld id="{F5978506-FE47-4785-B2AA-4D09A229E462}" type="slidenum">
              <a:rPr lang="en-US" smtClean="0"/>
              <a:t>‹#›</a:t>
            </a:fld>
            <a:endParaRPr lang="en-US" dirty="0"/>
          </a:p>
        </p:txBody>
      </p:sp>
    </p:spTree>
    <p:extLst>
      <p:ext uri="{BB962C8B-B14F-4D97-AF65-F5344CB8AC3E}">
        <p14:creationId xmlns:p14="http://schemas.microsoft.com/office/powerpoint/2010/main" val="1641351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77D0D-508B-4AC5-ADCA-BD61C0B635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4A7641-B031-4B4C-9716-40A6D2A21D2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F9303A-3ED5-4637-81D7-A7B7E6C84CBF}"/>
              </a:ext>
            </a:extLst>
          </p:cNvPr>
          <p:cNvSpPr>
            <a:spLocks noGrp="1"/>
          </p:cNvSpPr>
          <p:nvPr>
            <p:ph type="dt" sz="half" idx="10"/>
          </p:nvPr>
        </p:nvSpPr>
        <p:spPr/>
        <p:txBody>
          <a:bodyPr/>
          <a:lstStyle/>
          <a:p>
            <a:fld id="{A9DC9018-5CA6-411C-A5B7-D0A0E519366A}" type="datetime1">
              <a:rPr lang="en-US" smtClean="0"/>
              <a:t>9/22/2017</a:t>
            </a:fld>
            <a:endParaRPr lang="en-US" dirty="0"/>
          </a:p>
        </p:txBody>
      </p:sp>
      <p:sp>
        <p:nvSpPr>
          <p:cNvPr id="5" name="Footer Placeholder 4">
            <a:extLst>
              <a:ext uri="{FF2B5EF4-FFF2-40B4-BE49-F238E27FC236}">
                <a16:creationId xmlns:a16="http://schemas.microsoft.com/office/drawing/2014/main" id="{77605511-417F-4BA5-875F-735C448DAE0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BF3CB3A-A8A2-4E55-92F2-6D0B764C63E1}"/>
              </a:ext>
            </a:extLst>
          </p:cNvPr>
          <p:cNvSpPr>
            <a:spLocks noGrp="1"/>
          </p:cNvSpPr>
          <p:nvPr>
            <p:ph type="sldNum" sz="quarter" idx="12"/>
          </p:nvPr>
        </p:nvSpPr>
        <p:spPr/>
        <p:txBody>
          <a:bodyPr/>
          <a:lstStyle/>
          <a:p>
            <a:fld id="{F5978506-FE47-4785-B2AA-4D09A229E462}" type="slidenum">
              <a:rPr lang="en-US" smtClean="0"/>
              <a:t>‹#›</a:t>
            </a:fld>
            <a:endParaRPr lang="en-US" dirty="0"/>
          </a:p>
        </p:txBody>
      </p:sp>
    </p:spTree>
    <p:extLst>
      <p:ext uri="{BB962C8B-B14F-4D97-AF65-F5344CB8AC3E}">
        <p14:creationId xmlns:p14="http://schemas.microsoft.com/office/powerpoint/2010/main" val="1019300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0E768-E25C-477F-AF98-1F5438A986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F66F397-8492-4802-9FAF-600C3C39C5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E738AE6-540A-4058-9D62-BD9F6952BDEA}"/>
              </a:ext>
            </a:extLst>
          </p:cNvPr>
          <p:cNvSpPr>
            <a:spLocks noGrp="1"/>
          </p:cNvSpPr>
          <p:nvPr>
            <p:ph type="dt" sz="half" idx="10"/>
          </p:nvPr>
        </p:nvSpPr>
        <p:spPr/>
        <p:txBody>
          <a:bodyPr/>
          <a:lstStyle/>
          <a:p>
            <a:fld id="{CB09EA6E-F11E-42BE-916A-C8AEC1C304C3}" type="datetime1">
              <a:rPr lang="en-US" smtClean="0"/>
              <a:t>9/22/2017</a:t>
            </a:fld>
            <a:endParaRPr lang="en-US" dirty="0"/>
          </a:p>
        </p:txBody>
      </p:sp>
      <p:sp>
        <p:nvSpPr>
          <p:cNvPr id="5" name="Footer Placeholder 4">
            <a:extLst>
              <a:ext uri="{FF2B5EF4-FFF2-40B4-BE49-F238E27FC236}">
                <a16:creationId xmlns:a16="http://schemas.microsoft.com/office/drawing/2014/main" id="{E13C4770-0452-43F8-8F26-3E5360DCA3F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1BD4AFB-3764-4C66-AF14-A940E672A3C7}"/>
              </a:ext>
            </a:extLst>
          </p:cNvPr>
          <p:cNvSpPr>
            <a:spLocks noGrp="1"/>
          </p:cNvSpPr>
          <p:nvPr>
            <p:ph type="sldNum" sz="quarter" idx="12"/>
          </p:nvPr>
        </p:nvSpPr>
        <p:spPr/>
        <p:txBody>
          <a:bodyPr/>
          <a:lstStyle/>
          <a:p>
            <a:fld id="{F5978506-FE47-4785-B2AA-4D09A229E462}" type="slidenum">
              <a:rPr lang="en-US" smtClean="0"/>
              <a:t>‹#›</a:t>
            </a:fld>
            <a:endParaRPr lang="en-US" dirty="0"/>
          </a:p>
        </p:txBody>
      </p:sp>
    </p:spTree>
    <p:extLst>
      <p:ext uri="{BB962C8B-B14F-4D97-AF65-F5344CB8AC3E}">
        <p14:creationId xmlns:p14="http://schemas.microsoft.com/office/powerpoint/2010/main" val="63376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3691E-5132-4216-96F0-38374EFFA6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622857-1C45-48D3-AEAB-5EDC98A698B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36295C-ED4F-48CE-A3E4-D19AA3D0B3C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F7473B6-225D-481E-927E-125ACE15C081}"/>
              </a:ext>
            </a:extLst>
          </p:cNvPr>
          <p:cNvSpPr>
            <a:spLocks noGrp="1"/>
          </p:cNvSpPr>
          <p:nvPr>
            <p:ph type="dt" sz="half" idx="10"/>
          </p:nvPr>
        </p:nvSpPr>
        <p:spPr/>
        <p:txBody>
          <a:bodyPr/>
          <a:lstStyle/>
          <a:p>
            <a:fld id="{20216C28-8E48-4936-9787-F63A6226580D}" type="datetime1">
              <a:rPr lang="en-US" smtClean="0"/>
              <a:t>9/22/2017</a:t>
            </a:fld>
            <a:endParaRPr lang="en-US" dirty="0"/>
          </a:p>
        </p:txBody>
      </p:sp>
      <p:sp>
        <p:nvSpPr>
          <p:cNvPr id="6" name="Footer Placeholder 5">
            <a:extLst>
              <a:ext uri="{FF2B5EF4-FFF2-40B4-BE49-F238E27FC236}">
                <a16:creationId xmlns:a16="http://schemas.microsoft.com/office/drawing/2014/main" id="{8000606B-902A-4190-8BA4-8EB4810E2B3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741590B-732D-42CA-9477-F34A74C836E1}"/>
              </a:ext>
            </a:extLst>
          </p:cNvPr>
          <p:cNvSpPr>
            <a:spLocks noGrp="1"/>
          </p:cNvSpPr>
          <p:nvPr>
            <p:ph type="sldNum" sz="quarter" idx="12"/>
          </p:nvPr>
        </p:nvSpPr>
        <p:spPr/>
        <p:txBody>
          <a:bodyPr/>
          <a:lstStyle/>
          <a:p>
            <a:fld id="{F5978506-FE47-4785-B2AA-4D09A229E462}" type="slidenum">
              <a:rPr lang="en-US" smtClean="0"/>
              <a:t>‹#›</a:t>
            </a:fld>
            <a:endParaRPr lang="en-US" dirty="0"/>
          </a:p>
        </p:txBody>
      </p:sp>
    </p:spTree>
    <p:extLst>
      <p:ext uri="{BB962C8B-B14F-4D97-AF65-F5344CB8AC3E}">
        <p14:creationId xmlns:p14="http://schemas.microsoft.com/office/powerpoint/2010/main" val="1010957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9DAA9-DC58-48CB-B2D0-135C695D55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0F59875-95D3-40C3-A3E9-47480447D5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40B2913-C099-42B9-81BD-FC1EC8F686B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7B0D84E-7F87-45CA-B805-0B26D5066D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2688AE7-0E0D-4EB1-8166-C42C8994F37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649E0F-04FB-45AC-B0DC-6B598208F41F}"/>
              </a:ext>
            </a:extLst>
          </p:cNvPr>
          <p:cNvSpPr>
            <a:spLocks noGrp="1"/>
          </p:cNvSpPr>
          <p:nvPr>
            <p:ph type="dt" sz="half" idx="10"/>
          </p:nvPr>
        </p:nvSpPr>
        <p:spPr/>
        <p:txBody>
          <a:bodyPr/>
          <a:lstStyle/>
          <a:p>
            <a:fld id="{5F96AB2C-C341-4511-9544-9E5323DE127C}" type="datetime1">
              <a:rPr lang="en-US" smtClean="0"/>
              <a:t>9/22/2017</a:t>
            </a:fld>
            <a:endParaRPr lang="en-US" dirty="0"/>
          </a:p>
        </p:txBody>
      </p:sp>
      <p:sp>
        <p:nvSpPr>
          <p:cNvPr id="8" name="Footer Placeholder 7">
            <a:extLst>
              <a:ext uri="{FF2B5EF4-FFF2-40B4-BE49-F238E27FC236}">
                <a16:creationId xmlns:a16="http://schemas.microsoft.com/office/drawing/2014/main" id="{715D6E73-3AC9-4B74-8E78-9FA71EF0834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B386108-5BEE-4E52-87A9-C804E15CBC06}"/>
              </a:ext>
            </a:extLst>
          </p:cNvPr>
          <p:cNvSpPr>
            <a:spLocks noGrp="1"/>
          </p:cNvSpPr>
          <p:nvPr>
            <p:ph type="sldNum" sz="quarter" idx="12"/>
          </p:nvPr>
        </p:nvSpPr>
        <p:spPr/>
        <p:txBody>
          <a:bodyPr/>
          <a:lstStyle/>
          <a:p>
            <a:fld id="{F5978506-FE47-4785-B2AA-4D09A229E462}" type="slidenum">
              <a:rPr lang="en-US" smtClean="0"/>
              <a:t>‹#›</a:t>
            </a:fld>
            <a:endParaRPr lang="en-US" dirty="0"/>
          </a:p>
        </p:txBody>
      </p:sp>
    </p:spTree>
    <p:extLst>
      <p:ext uri="{BB962C8B-B14F-4D97-AF65-F5344CB8AC3E}">
        <p14:creationId xmlns:p14="http://schemas.microsoft.com/office/powerpoint/2010/main" val="2656436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1854D-6224-4596-B41F-681D58E7BDD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2EE169-A946-44BE-9100-97ADC5925EBC}"/>
              </a:ext>
            </a:extLst>
          </p:cNvPr>
          <p:cNvSpPr>
            <a:spLocks noGrp="1"/>
          </p:cNvSpPr>
          <p:nvPr>
            <p:ph type="dt" sz="half" idx="10"/>
          </p:nvPr>
        </p:nvSpPr>
        <p:spPr/>
        <p:txBody>
          <a:bodyPr/>
          <a:lstStyle/>
          <a:p>
            <a:fld id="{E197A2B1-90E6-431F-8854-97326EFC86F4}" type="datetime1">
              <a:rPr lang="en-US" smtClean="0"/>
              <a:t>9/22/2017</a:t>
            </a:fld>
            <a:endParaRPr lang="en-US" dirty="0"/>
          </a:p>
        </p:txBody>
      </p:sp>
      <p:sp>
        <p:nvSpPr>
          <p:cNvPr id="4" name="Footer Placeholder 3">
            <a:extLst>
              <a:ext uri="{FF2B5EF4-FFF2-40B4-BE49-F238E27FC236}">
                <a16:creationId xmlns:a16="http://schemas.microsoft.com/office/drawing/2014/main" id="{607183AF-0ABF-41FE-8B14-C21F9D18E35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E22783B-5AF7-41BC-ABA2-14401D1D0ECE}"/>
              </a:ext>
            </a:extLst>
          </p:cNvPr>
          <p:cNvSpPr>
            <a:spLocks noGrp="1"/>
          </p:cNvSpPr>
          <p:nvPr>
            <p:ph type="sldNum" sz="quarter" idx="12"/>
          </p:nvPr>
        </p:nvSpPr>
        <p:spPr/>
        <p:txBody>
          <a:bodyPr/>
          <a:lstStyle/>
          <a:p>
            <a:fld id="{F5978506-FE47-4785-B2AA-4D09A229E462}" type="slidenum">
              <a:rPr lang="en-US" smtClean="0"/>
              <a:t>‹#›</a:t>
            </a:fld>
            <a:endParaRPr lang="en-US" dirty="0"/>
          </a:p>
        </p:txBody>
      </p:sp>
    </p:spTree>
    <p:extLst>
      <p:ext uri="{BB962C8B-B14F-4D97-AF65-F5344CB8AC3E}">
        <p14:creationId xmlns:p14="http://schemas.microsoft.com/office/powerpoint/2010/main" val="491110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361F35-AC8F-418D-82B3-4385FDB1D292}"/>
              </a:ext>
            </a:extLst>
          </p:cNvPr>
          <p:cNvSpPr>
            <a:spLocks noGrp="1"/>
          </p:cNvSpPr>
          <p:nvPr>
            <p:ph type="dt" sz="half" idx="10"/>
          </p:nvPr>
        </p:nvSpPr>
        <p:spPr/>
        <p:txBody>
          <a:bodyPr/>
          <a:lstStyle/>
          <a:p>
            <a:fld id="{186C1AA5-87F2-441F-88EC-1A9B7FFBC58D}" type="datetime1">
              <a:rPr lang="en-US" smtClean="0"/>
              <a:t>9/22/2017</a:t>
            </a:fld>
            <a:endParaRPr lang="en-US" dirty="0"/>
          </a:p>
        </p:txBody>
      </p:sp>
      <p:sp>
        <p:nvSpPr>
          <p:cNvPr id="3" name="Footer Placeholder 2">
            <a:extLst>
              <a:ext uri="{FF2B5EF4-FFF2-40B4-BE49-F238E27FC236}">
                <a16:creationId xmlns:a16="http://schemas.microsoft.com/office/drawing/2014/main" id="{2759C723-54A2-4B72-8856-2D44FBEFA5D0}"/>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0B0CA2D8-307F-4D85-A642-0DD57D1752FF}"/>
              </a:ext>
            </a:extLst>
          </p:cNvPr>
          <p:cNvSpPr>
            <a:spLocks noGrp="1"/>
          </p:cNvSpPr>
          <p:nvPr>
            <p:ph type="sldNum" sz="quarter" idx="12"/>
          </p:nvPr>
        </p:nvSpPr>
        <p:spPr/>
        <p:txBody>
          <a:bodyPr/>
          <a:lstStyle/>
          <a:p>
            <a:fld id="{F5978506-FE47-4785-B2AA-4D09A229E462}" type="slidenum">
              <a:rPr lang="en-US" smtClean="0"/>
              <a:t>‹#›</a:t>
            </a:fld>
            <a:endParaRPr lang="en-US" dirty="0"/>
          </a:p>
        </p:txBody>
      </p:sp>
    </p:spTree>
    <p:extLst>
      <p:ext uri="{BB962C8B-B14F-4D97-AF65-F5344CB8AC3E}">
        <p14:creationId xmlns:p14="http://schemas.microsoft.com/office/powerpoint/2010/main" val="29869827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C4B50-1334-467C-80FC-22A37742A1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5387E40-8733-4FE0-8B70-B178B0BE64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ED17780-5AC9-4B37-A3BC-7438D49014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EDD90E6-8D3B-4861-AB14-6B5C426B6D81}"/>
              </a:ext>
            </a:extLst>
          </p:cNvPr>
          <p:cNvSpPr>
            <a:spLocks noGrp="1"/>
          </p:cNvSpPr>
          <p:nvPr>
            <p:ph type="dt" sz="half" idx="10"/>
          </p:nvPr>
        </p:nvSpPr>
        <p:spPr/>
        <p:txBody>
          <a:bodyPr/>
          <a:lstStyle/>
          <a:p>
            <a:fld id="{3A594648-672A-4EEE-AA96-361A4433C29F}" type="datetime1">
              <a:rPr lang="en-US" smtClean="0"/>
              <a:t>9/22/2017</a:t>
            </a:fld>
            <a:endParaRPr lang="en-US" dirty="0"/>
          </a:p>
        </p:txBody>
      </p:sp>
      <p:sp>
        <p:nvSpPr>
          <p:cNvPr id="6" name="Footer Placeholder 5">
            <a:extLst>
              <a:ext uri="{FF2B5EF4-FFF2-40B4-BE49-F238E27FC236}">
                <a16:creationId xmlns:a16="http://schemas.microsoft.com/office/drawing/2014/main" id="{57B49E48-178A-4BB7-93DA-864B1D37BED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0D3D56A-44BC-41A6-B2B8-6A8C04800221}"/>
              </a:ext>
            </a:extLst>
          </p:cNvPr>
          <p:cNvSpPr>
            <a:spLocks noGrp="1"/>
          </p:cNvSpPr>
          <p:nvPr>
            <p:ph type="sldNum" sz="quarter" idx="12"/>
          </p:nvPr>
        </p:nvSpPr>
        <p:spPr/>
        <p:txBody>
          <a:bodyPr/>
          <a:lstStyle/>
          <a:p>
            <a:fld id="{F5978506-FE47-4785-B2AA-4D09A229E462}" type="slidenum">
              <a:rPr lang="en-US" smtClean="0"/>
              <a:t>‹#›</a:t>
            </a:fld>
            <a:endParaRPr lang="en-US" dirty="0"/>
          </a:p>
        </p:txBody>
      </p:sp>
    </p:spTree>
    <p:extLst>
      <p:ext uri="{BB962C8B-B14F-4D97-AF65-F5344CB8AC3E}">
        <p14:creationId xmlns:p14="http://schemas.microsoft.com/office/powerpoint/2010/main" val="411112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29BFB-450E-4056-A882-C2D0213AC0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C9F299-4142-49AA-8C19-1F2AE5CA8A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02342A2-BA8A-4E46-8C49-25CC685405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F89AA27-BA25-4B9A-A9E2-085DDE22599E}"/>
              </a:ext>
            </a:extLst>
          </p:cNvPr>
          <p:cNvSpPr>
            <a:spLocks noGrp="1"/>
          </p:cNvSpPr>
          <p:nvPr>
            <p:ph type="dt" sz="half" idx="10"/>
          </p:nvPr>
        </p:nvSpPr>
        <p:spPr/>
        <p:txBody>
          <a:bodyPr/>
          <a:lstStyle/>
          <a:p>
            <a:fld id="{3C7F660A-32C1-4F47-AB78-D84848946311}" type="datetime1">
              <a:rPr lang="en-US" smtClean="0"/>
              <a:t>9/22/2017</a:t>
            </a:fld>
            <a:endParaRPr lang="en-US" dirty="0"/>
          </a:p>
        </p:txBody>
      </p:sp>
      <p:sp>
        <p:nvSpPr>
          <p:cNvPr id="6" name="Footer Placeholder 5">
            <a:extLst>
              <a:ext uri="{FF2B5EF4-FFF2-40B4-BE49-F238E27FC236}">
                <a16:creationId xmlns:a16="http://schemas.microsoft.com/office/drawing/2014/main" id="{2EB41F1B-2946-46F4-A8E7-D64F7988D44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9E70A2C-B8E6-491C-9C0A-8CFA33A0F7FE}"/>
              </a:ext>
            </a:extLst>
          </p:cNvPr>
          <p:cNvSpPr>
            <a:spLocks noGrp="1"/>
          </p:cNvSpPr>
          <p:nvPr>
            <p:ph type="sldNum" sz="quarter" idx="12"/>
          </p:nvPr>
        </p:nvSpPr>
        <p:spPr/>
        <p:txBody>
          <a:bodyPr/>
          <a:lstStyle/>
          <a:p>
            <a:fld id="{F5978506-FE47-4785-B2AA-4D09A229E462}" type="slidenum">
              <a:rPr lang="en-US" smtClean="0"/>
              <a:t>‹#›</a:t>
            </a:fld>
            <a:endParaRPr lang="en-US" dirty="0"/>
          </a:p>
        </p:txBody>
      </p:sp>
    </p:spTree>
    <p:extLst>
      <p:ext uri="{BB962C8B-B14F-4D97-AF65-F5344CB8AC3E}">
        <p14:creationId xmlns:p14="http://schemas.microsoft.com/office/powerpoint/2010/main" val="2594135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58FCC0-C4DF-40B7-A7A4-2F3E3FFBFD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08525B-85E5-40C1-9E1B-4CCD7634A0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B5371C-75D6-4AF3-9430-FAA4A27A64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00E558-59CF-491E-9F05-3CCC051A3A3F}" type="datetime1">
              <a:rPr lang="en-US" smtClean="0"/>
              <a:t>9/22/2017</a:t>
            </a:fld>
            <a:endParaRPr lang="en-US" dirty="0"/>
          </a:p>
        </p:txBody>
      </p:sp>
      <p:sp>
        <p:nvSpPr>
          <p:cNvPr id="5" name="Footer Placeholder 4">
            <a:extLst>
              <a:ext uri="{FF2B5EF4-FFF2-40B4-BE49-F238E27FC236}">
                <a16:creationId xmlns:a16="http://schemas.microsoft.com/office/drawing/2014/main" id="{E01A390A-4BAE-4452-8276-FCCE4FC73E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8695A1F-05D2-45FE-91CE-C47CEA709F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978506-FE47-4785-B2AA-4D09A229E462}" type="slidenum">
              <a:rPr lang="en-US" smtClean="0"/>
              <a:t>‹#›</a:t>
            </a:fld>
            <a:endParaRPr lang="en-US" dirty="0"/>
          </a:p>
        </p:txBody>
      </p:sp>
    </p:spTree>
    <p:extLst>
      <p:ext uri="{BB962C8B-B14F-4D97-AF65-F5344CB8AC3E}">
        <p14:creationId xmlns:p14="http://schemas.microsoft.com/office/powerpoint/2010/main" val="13615933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upyter/jupyter/wiki/Jupyter-kernels" TargetMode="External"/><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jupyter.brynmawr.edu/services/public/dblank/Jupyter%20Notebook%20Users%20Manual.ipynb#2.-Different-Kinds-of-Cells" TargetMode="External"/><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jakevdp/PythonDataScienceHandbook" TargetMode="External"/><Relationship Id="rId2" Type="http://schemas.openxmlformats.org/officeDocument/2006/relationships/hyperlink" Target="https://www.datacamp.com/community/tutorials/preprocessing-in-data-science-part-1-centering-scaling-and-knn#gs.Ut54rOU" TargetMode="External"/><Relationship Id="rId1" Type="http://schemas.openxmlformats.org/officeDocument/2006/relationships/slideLayout" Target="../slideLayouts/slideLayout6.xml"/><Relationship Id="rId4" Type="http://schemas.openxmlformats.org/officeDocument/2006/relationships/hyperlink" Target="http://danielfrg.com/blog/2013/03/07/kaggle-bulldozers-basic-cleaning/"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7.xml"/><Relationship Id="rId1" Type="http://schemas.openxmlformats.org/officeDocument/2006/relationships/video" Target="https://www.youtube.com/embed/kL4dnqtEoA4"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9D243-0C84-4D05-A23F-779CE404F27B}"/>
              </a:ext>
            </a:extLst>
          </p:cNvPr>
          <p:cNvSpPr>
            <a:spLocks noGrp="1"/>
          </p:cNvSpPr>
          <p:nvPr>
            <p:ph type="ctrTitle"/>
          </p:nvPr>
        </p:nvSpPr>
        <p:spPr/>
        <p:txBody>
          <a:bodyPr/>
          <a:lstStyle/>
          <a:p>
            <a:r>
              <a:rPr lang="en-US" dirty="0"/>
              <a:t>Intro to Jupyter</a:t>
            </a:r>
          </a:p>
        </p:txBody>
      </p:sp>
      <p:sp>
        <p:nvSpPr>
          <p:cNvPr id="3" name="Subtitle 2">
            <a:extLst>
              <a:ext uri="{FF2B5EF4-FFF2-40B4-BE49-F238E27FC236}">
                <a16:creationId xmlns:a16="http://schemas.microsoft.com/office/drawing/2014/main" id="{A1741CF6-CD41-4A39-B12C-DEE7CE851FE1}"/>
              </a:ext>
            </a:extLst>
          </p:cNvPr>
          <p:cNvSpPr>
            <a:spLocks noGrp="1"/>
          </p:cNvSpPr>
          <p:nvPr>
            <p:ph type="subTitle" idx="1"/>
          </p:nvPr>
        </p:nvSpPr>
        <p:spPr/>
        <p:txBody>
          <a:bodyPr>
            <a:normAutofit/>
          </a:bodyPr>
          <a:lstStyle/>
          <a:p>
            <a:r>
              <a:rPr lang="en-US" dirty="0" err="1"/>
              <a:t>ie</a:t>
            </a:r>
            <a:r>
              <a:rPr lang="en-US" dirty="0"/>
              <a:t> – why you should care, some hands on experience, and some </a:t>
            </a:r>
            <a:r>
              <a:rPr lang="en-US" dirty="0" err="1"/>
              <a:t>jupyter</a:t>
            </a:r>
            <a:r>
              <a:rPr lang="en-US" dirty="0"/>
              <a:t>-based evangelism</a:t>
            </a:r>
          </a:p>
        </p:txBody>
      </p:sp>
      <p:sp>
        <p:nvSpPr>
          <p:cNvPr id="4" name="Slide Number Placeholder 3">
            <a:extLst>
              <a:ext uri="{FF2B5EF4-FFF2-40B4-BE49-F238E27FC236}">
                <a16:creationId xmlns:a16="http://schemas.microsoft.com/office/drawing/2014/main" id="{1835A976-FF05-4F18-BF21-6F47AFCCB457}"/>
              </a:ext>
            </a:extLst>
          </p:cNvPr>
          <p:cNvSpPr>
            <a:spLocks noGrp="1"/>
          </p:cNvSpPr>
          <p:nvPr>
            <p:ph type="sldNum" sz="quarter" idx="12"/>
          </p:nvPr>
        </p:nvSpPr>
        <p:spPr/>
        <p:txBody>
          <a:bodyPr/>
          <a:lstStyle/>
          <a:p>
            <a:fld id="{F5978506-FE47-4785-B2AA-4D09A229E462}" type="slidenum">
              <a:rPr lang="en-US" smtClean="0"/>
              <a:t>1</a:t>
            </a:fld>
            <a:endParaRPr lang="en-US" dirty="0"/>
          </a:p>
        </p:txBody>
      </p:sp>
    </p:spTree>
    <p:extLst>
      <p:ext uri="{BB962C8B-B14F-4D97-AF65-F5344CB8AC3E}">
        <p14:creationId xmlns:p14="http://schemas.microsoft.com/office/powerpoint/2010/main" val="4200644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47061-9E5A-4630-B5AE-83784505FFE5}"/>
              </a:ext>
            </a:extLst>
          </p:cNvPr>
          <p:cNvSpPr>
            <a:spLocks noGrp="1"/>
          </p:cNvSpPr>
          <p:nvPr>
            <p:ph type="title"/>
          </p:nvPr>
        </p:nvSpPr>
        <p:spPr/>
        <p:txBody>
          <a:bodyPr/>
          <a:lstStyle/>
          <a:p>
            <a:r>
              <a:rPr lang="en-US" dirty="0"/>
              <a:t>Jupyter </a:t>
            </a:r>
            <a:r>
              <a:rPr lang="en-US" sz="2800" dirty="0"/>
              <a:t>(pronounced like the planet)</a:t>
            </a:r>
          </a:p>
        </p:txBody>
      </p:sp>
      <p:pic>
        <p:nvPicPr>
          <p:cNvPr id="4" name="Picture 3">
            <a:extLst>
              <a:ext uri="{FF2B5EF4-FFF2-40B4-BE49-F238E27FC236}">
                <a16:creationId xmlns:a16="http://schemas.microsoft.com/office/drawing/2014/main" id="{24B46856-87DB-4260-A23C-048D2CE673E1}"/>
              </a:ext>
            </a:extLst>
          </p:cNvPr>
          <p:cNvPicPr>
            <a:picLocks noChangeAspect="1"/>
          </p:cNvPicPr>
          <p:nvPr/>
        </p:nvPicPr>
        <p:blipFill>
          <a:blip r:embed="rId2"/>
          <a:stretch>
            <a:fillRect/>
          </a:stretch>
        </p:blipFill>
        <p:spPr>
          <a:xfrm>
            <a:off x="1093460" y="1995521"/>
            <a:ext cx="2143125" cy="2143125"/>
          </a:xfrm>
          <a:prstGeom prst="rect">
            <a:avLst/>
          </a:prstGeom>
        </p:spPr>
      </p:pic>
      <p:sp>
        <p:nvSpPr>
          <p:cNvPr id="5" name="TextBox 4">
            <a:extLst>
              <a:ext uri="{FF2B5EF4-FFF2-40B4-BE49-F238E27FC236}">
                <a16:creationId xmlns:a16="http://schemas.microsoft.com/office/drawing/2014/main" id="{6A34BB26-4138-40A0-BB72-142E2B4B86DE}"/>
              </a:ext>
            </a:extLst>
          </p:cNvPr>
          <p:cNvSpPr txBox="1"/>
          <p:nvPr/>
        </p:nvSpPr>
        <p:spPr>
          <a:xfrm>
            <a:off x="3916838" y="2328420"/>
            <a:ext cx="7390613" cy="2031325"/>
          </a:xfrm>
          <a:prstGeom prst="rect">
            <a:avLst/>
          </a:prstGeom>
          <a:noFill/>
        </p:spPr>
        <p:txBody>
          <a:bodyPr wrap="square" rtlCol="0">
            <a:spAutoFit/>
          </a:bodyPr>
          <a:lstStyle/>
          <a:p>
            <a:r>
              <a:rPr lang="en-US" dirty="0"/>
              <a:t>Project Jupyter was born out of the </a:t>
            </a:r>
            <a:r>
              <a:rPr lang="en-US" dirty="0" err="1"/>
              <a:t>IPython</a:t>
            </a:r>
            <a:r>
              <a:rPr lang="en-US" dirty="0"/>
              <a:t> project as the project evolved to become a notebook that could support multiple languages - hence its historical name as the </a:t>
            </a:r>
            <a:r>
              <a:rPr lang="en-US" dirty="0" err="1"/>
              <a:t>IPython</a:t>
            </a:r>
            <a:r>
              <a:rPr lang="en-US" dirty="0"/>
              <a:t> notebook. The name Jupyter is an indirect </a:t>
            </a:r>
            <a:r>
              <a:rPr lang="en-US" dirty="0" err="1"/>
              <a:t>acronyum</a:t>
            </a:r>
            <a:r>
              <a:rPr lang="en-US" dirty="0"/>
              <a:t> of the three core languages it was designed for: </a:t>
            </a:r>
            <a:r>
              <a:rPr lang="en-US" b="1" dirty="0" err="1"/>
              <a:t>JU</a:t>
            </a:r>
            <a:r>
              <a:rPr lang="en-US" dirty="0" err="1"/>
              <a:t>lia</a:t>
            </a:r>
            <a:r>
              <a:rPr lang="en-US" dirty="0"/>
              <a:t>, </a:t>
            </a:r>
            <a:r>
              <a:rPr lang="en-US" b="1" dirty="0" err="1"/>
              <a:t>PYT</a:t>
            </a:r>
            <a:r>
              <a:rPr lang="en-US" dirty="0" err="1"/>
              <a:t>hon</a:t>
            </a:r>
            <a:r>
              <a:rPr lang="en-US" dirty="0"/>
              <a:t>, and </a:t>
            </a:r>
            <a:r>
              <a:rPr lang="en-US" b="1" dirty="0"/>
              <a:t>R</a:t>
            </a:r>
            <a:r>
              <a:rPr lang="en-US" dirty="0"/>
              <a:t> and is inspired by the planet Jupiter.</a:t>
            </a:r>
          </a:p>
          <a:p>
            <a:endParaRPr lang="en-US" dirty="0"/>
          </a:p>
          <a:p>
            <a:r>
              <a:rPr lang="en-US" dirty="0"/>
              <a:t>But has since expanded to </a:t>
            </a:r>
            <a:r>
              <a:rPr lang="en-US" dirty="0">
                <a:hlinkClick r:id="rId3"/>
              </a:rPr>
              <a:t>many more languages</a:t>
            </a:r>
            <a:r>
              <a:rPr lang="en-US" dirty="0"/>
              <a:t>.</a:t>
            </a:r>
          </a:p>
        </p:txBody>
      </p:sp>
      <p:sp>
        <p:nvSpPr>
          <p:cNvPr id="6" name="Slide Number Placeholder 5">
            <a:extLst>
              <a:ext uri="{FF2B5EF4-FFF2-40B4-BE49-F238E27FC236}">
                <a16:creationId xmlns:a16="http://schemas.microsoft.com/office/drawing/2014/main" id="{3C634035-A62E-4372-B9E7-D2CFD6EA96C5}"/>
              </a:ext>
            </a:extLst>
          </p:cNvPr>
          <p:cNvSpPr>
            <a:spLocks noGrp="1"/>
          </p:cNvSpPr>
          <p:nvPr>
            <p:ph type="sldNum" sz="quarter" idx="12"/>
          </p:nvPr>
        </p:nvSpPr>
        <p:spPr/>
        <p:txBody>
          <a:bodyPr/>
          <a:lstStyle/>
          <a:p>
            <a:fld id="{F5978506-FE47-4785-B2AA-4D09A229E462}" type="slidenum">
              <a:rPr lang="en-US" smtClean="0"/>
              <a:t>10</a:t>
            </a:fld>
            <a:endParaRPr lang="en-US" dirty="0"/>
          </a:p>
        </p:txBody>
      </p:sp>
    </p:spTree>
    <p:extLst>
      <p:ext uri="{BB962C8B-B14F-4D97-AF65-F5344CB8AC3E}">
        <p14:creationId xmlns:p14="http://schemas.microsoft.com/office/powerpoint/2010/main" val="4004366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FC679-19BF-4512-A005-B462976DFF34}"/>
              </a:ext>
            </a:extLst>
          </p:cNvPr>
          <p:cNvPicPr>
            <a:picLocks noChangeAspect="1"/>
          </p:cNvPicPr>
          <p:nvPr/>
        </p:nvPicPr>
        <p:blipFill>
          <a:blip r:embed="rId2"/>
          <a:stretch>
            <a:fillRect/>
          </a:stretch>
        </p:blipFill>
        <p:spPr>
          <a:xfrm>
            <a:off x="506810" y="0"/>
            <a:ext cx="11178379" cy="6858000"/>
          </a:xfrm>
          <a:prstGeom prst="rect">
            <a:avLst/>
          </a:prstGeom>
        </p:spPr>
      </p:pic>
      <p:sp>
        <p:nvSpPr>
          <p:cNvPr id="4" name="Slide Number Placeholder 3">
            <a:extLst>
              <a:ext uri="{FF2B5EF4-FFF2-40B4-BE49-F238E27FC236}">
                <a16:creationId xmlns:a16="http://schemas.microsoft.com/office/drawing/2014/main" id="{CEF6718F-7015-4985-B716-5F4EAFDBA849}"/>
              </a:ext>
            </a:extLst>
          </p:cNvPr>
          <p:cNvSpPr>
            <a:spLocks noGrp="1"/>
          </p:cNvSpPr>
          <p:nvPr>
            <p:ph type="sldNum" sz="quarter" idx="12"/>
          </p:nvPr>
        </p:nvSpPr>
        <p:spPr/>
        <p:txBody>
          <a:bodyPr/>
          <a:lstStyle/>
          <a:p>
            <a:fld id="{F5978506-FE47-4785-B2AA-4D09A229E462}" type="slidenum">
              <a:rPr lang="en-US" smtClean="0"/>
              <a:t>11</a:t>
            </a:fld>
            <a:endParaRPr lang="en-US" dirty="0"/>
          </a:p>
        </p:txBody>
      </p:sp>
    </p:spTree>
    <p:extLst>
      <p:ext uri="{BB962C8B-B14F-4D97-AF65-F5344CB8AC3E}">
        <p14:creationId xmlns:p14="http://schemas.microsoft.com/office/powerpoint/2010/main" val="3692570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5A539-7C57-48A8-849C-A64AC2914764}"/>
              </a:ext>
            </a:extLst>
          </p:cNvPr>
          <p:cNvSpPr>
            <a:spLocks noGrp="1"/>
          </p:cNvSpPr>
          <p:nvPr>
            <p:ph type="title"/>
          </p:nvPr>
        </p:nvSpPr>
        <p:spPr/>
        <p:txBody>
          <a:bodyPr/>
          <a:lstStyle/>
          <a:p>
            <a:r>
              <a:rPr lang="en-US" dirty="0"/>
              <a:t>Opening Up Jupyter – a Tour</a:t>
            </a:r>
          </a:p>
        </p:txBody>
      </p:sp>
      <p:pic>
        <p:nvPicPr>
          <p:cNvPr id="5" name="Picture 4">
            <a:extLst>
              <a:ext uri="{FF2B5EF4-FFF2-40B4-BE49-F238E27FC236}">
                <a16:creationId xmlns:a16="http://schemas.microsoft.com/office/drawing/2014/main" id="{DC76D4EB-EB73-4ABD-9A77-6F01FEDA31AB}"/>
              </a:ext>
            </a:extLst>
          </p:cNvPr>
          <p:cNvPicPr>
            <a:picLocks noChangeAspect="1"/>
          </p:cNvPicPr>
          <p:nvPr/>
        </p:nvPicPr>
        <p:blipFill>
          <a:blip r:embed="rId2"/>
          <a:stretch>
            <a:fillRect/>
          </a:stretch>
        </p:blipFill>
        <p:spPr>
          <a:xfrm>
            <a:off x="0" y="1887660"/>
            <a:ext cx="12192000" cy="3855677"/>
          </a:xfrm>
          <a:prstGeom prst="rect">
            <a:avLst/>
          </a:prstGeom>
        </p:spPr>
      </p:pic>
      <p:sp>
        <p:nvSpPr>
          <p:cNvPr id="3" name="TextBox 2">
            <a:extLst>
              <a:ext uri="{FF2B5EF4-FFF2-40B4-BE49-F238E27FC236}">
                <a16:creationId xmlns:a16="http://schemas.microsoft.com/office/drawing/2014/main" id="{F5CEC5B4-2138-4249-8A3D-1A4E0EC9DA94}"/>
              </a:ext>
            </a:extLst>
          </p:cNvPr>
          <p:cNvSpPr txBox="1"/>
          <p:nvPr/>
        </p:nvSpPr>
        <p:spPr>
          <a:xfrm>
            <a:off x="-58272" y="5905799"/>
            <a:ext cx="6154272" cy="646331"/>
          </a:xfrm>
          <a:prstGeom prst="rect">
            <a:avLst/>
          </a:prstGeom>
          <a:noFill/>
        </p:spPr>
        <p:txBody>
          <a:bodyPr wrap="square" rtlCol="0">
            <a:spAutoFit/>
          </a:bodyPr>
          <a:lstStyle/>
          <a:p>
            <a:r>
              <a:rPr lang="en-US" dirty="0"/>
              <a:t>Then you'll see the application opening in the web browser on the following address: http://localhost:8888.</a:t>
            </a:r>
          </a:p>
        </p:txBody>
      </p:sp>
      <p:sp>
        <p:nvSpPr>
          <p:cNvPr id="4" name="TextBox 3">
            <a:extLst>
              <a:ext uri="{FF2B5EF4-FFF2-40B4-BE49-F238E27FC236}">
                <a16:creationId xmlns:a16="http://schemas.microsoft.com/office/drawing/2014/main" id="{237A737A-0AA0-4BC4-A18C-5B876B61F6BB}"/>
              </a:ext>
            </a:extLst>
          </p:cNvPr>
          <p:cNvSpPr txBox="1"/>
          <p:nvPr/>
        </p:nvSpPr>
        <p:spPr>
          <a:xfrm>
            <a:off x="6927591" y="4061111"/>
            <a:ext cx="5144480" cy="1763457"/>
          </a:xfrm>
          <a:prstGeom prst="rect">
            <a:avLst/>
          </a:prstGeom>
          <a:noFill/>
        </p:spPr>
        <p:txBody>
          <a:bodyPr wrap="square" rtlCol="0">
            <a:spAutoFit/>
          </a:bodyPr>
          <a:lstStyle/>
          <a:p>
            <a:r>
              <a:rPr lang="en-US" dirty="0"/>
              <a:t>The "Files" tab is where all your files are kept, the "Running" tab keeps track of all your processes and the third tab, "Clusters", is provided by </a:t>
            </a:r>
            <a:r>
              <a:rPr lang="en-US" dirty="0" err="1"/>
              <a:t>IPython</a:t>
            </a:r>
            <a:r>
              <a:rPr lang="en-US" dirty="0"/>
              <a:t> parallel, </a:t>
            </a:r>
            <a:r>
              <a:rPr lang="en-US" dirty="0" err="1"/>
              <a:t>IPython's</a:t>
            </a:r>
            <a:r>
              <a:rPr lang="en-US" dirty="0"/>
              <a:t> parallel computing framework. It allows you to control many individual engines, which are an extended version of the </a:t>
            </a:r>
            <a:r>
              <a:rPr lang="en-US" dirty="0" err="1"/>
              <a:t>IPython</a:t>
            </a:r>
            <a:r>
              <a:rPr lang="en-US" dirty="0"/>
              <a:t> kernel.</a:t>
            </a:r>
          </a:p>
        </p:txBody>
      </p:sp>
      <p:sp>
        <p:nvSpPr>
          <p:cNvPr id="6" name="Slide Number Placeholder 5">
            <a:extLst>
              <a:ext uri="{FF2B5EF4-FFF2-40B4-BE49-F238E27FC236}">
                <a16:creationId xmlns:a16="http://schemas.microsoft.com/office/drawing/2014/main" id="{BFCA072E-F847-4453-883E-13E2F862DEF0}"/>
              </a:ext>
            </a:extLst>
          </p:cNvPr>
          <p:cNvSpPr>
            <a:spLocks noGrp="1"/>
          </p:cNvSpPr>
          <p:nvPr>
            <p:ph type="sldNum" sz="quarter" idx="12"/>
          </p:nvPr>
        </p:nvSpPr>
        <p:spPr/>
        <p:txBody>
          <a:bodyPr/>
          <a:lstStyle/>
          <a:p>
            <a:fld id="{F5978506-FE47-4785-B2AA-4D09A229E462}" type="slidenum">
              <a:rPr lang="en-US" smtClean="0"/>
              <a:t>12</a:t>
            </a:fld>
            <a:endParaRPr lang="en-US" dirty="0"/>
          </a:p>
        </p:txBody>
      </p:sp>
    </p:spTree>
    <p:extLst>
      <p:ext uri="{BB962C8B-B14F-4D97-AF65-F5344CB8AC3E}">
        <p14:creationId xmlns:p14="http://schemas.microsoft.com/office/powerpoint/2010/main" val="3838021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15646-556B-414D-8914-044B0275F35A}"/>
              </a:ext>
            </a:extLst>
          </p:cNvPr>
          <p:cNvSpPr>
            <a:spLocks noGrp="1"/>
          </p:cNvSpPr>
          <p:nvPr>
            <p:ph type="title"/>
          </p:nvPr>
        </p:nvSpPr>
        <p:spPr/>
        <p:txBody>
          <a:bodyPr/>
          <a:lstStyle/>
          <a:p>
            <a:r>
              <a:rPr lang="en-US" dirty="0"/>
              <a:t>Welcome to the Jupyter Toolbar</a:t>
            </a:r>
          </a:p>
        </p:txBody>
      </p:sp>
      <p:pic>
        <p:nvPicPr>
          <p:cNvPr id="3" name="Picture 2">
            <a:extLst>
              <a:ext uri="{FF2B5EF4-FFF2-40B4-BE49-F238E27FC236}">
                <a16:creationId xmlns:a16="http://schemas.microsoft.com/office/drawing/2014/main" id="{AF3FFEEF-FC9B-488E-9DCB-E55679D3392D}"/>
              </a:ext>
            </a:extLst>
          </p:cNvPr>
          <p:cNvPicPr>
            <a:picLocks noChangeAspect="1"/>
          </p:cNvPicPr>
          <p:nvPr/>
        </p:nvPicPr>
        <p:blipFill>
          <a:blip r:embed="rId2"/>
          <a:stretch>
            <a:fillRect/>
          </a:stretch>
        </p:blipFill>
        <p:spPr>
          <a:xfrm>
            <a:off x="702297" y="1972342"/>
            <a:ext cx="10360058" cy="625176"/>
          </a:xfrm>
          <a:prstGeom prst="rect">
            <a:avLst/>
          </a:prstGeom>
        </p:spPr>
      </p:pic>
      <p:sp>
        <p:nvSpPr>
          <p:cNvPr id="4" name="TextBox 3">
            <a:extLst>
              <a:ext uri="{FF2B5EF4-FFF2-40B4-BE49-F238E27FC236}">
                <a16:creationId xmlns:a16="http://schemas.microsoft.com/office/drawing/2014/main" id="{A7424BDE-29D2-42A7-93D0-A8D67AEAA37B}"/>
              </a:ext>
            </a:extLst>
          </p:cNvPr>
          <p:cNvSpPr txBox="1"/>
          <p:nvPr/>
        </p:nvSpPr>
        <p:spPr>
          <a:xfrm>
            <a:off x="470647" y="2918012"/>
            <a:ext cx="3514165" cy="1169551"/>
          </a:xfrm>
          <a:prstGeom prst="rect">
            <a:avLst/>
          </a:prstGeom>
          <a:noFill/>
        </p:spPr>
        <p:txBody>
          <a:bodyPr wrap="square" rtlCol="0">
            <a:spAutoFit/>
          </a:bodyPr>
          <a:lstStyle/>
          <a:p>
            <a:r>
              <a:rPr lang="en-US" sz="1400" dirty="0"/>
              <a:t>This is your save button. You can click this button to save your notebook at any time, though keep in mind that Jupyter Notebooks automatically save your progress very frequently.</a:t>
            </a:r>
          </a:p>
        </p:txBody>
      </p:sp>
      <p:sp>
        <p:nvSpPr>
          <p:cNvPr id="5" name="Arrow: Left 4">
            <a:extLst>
              <a:ext uri="{FF2B5EF4-FFF2-40B4-BE49-F238E27FC236}">
                <a16:creationId xmlns:a16="http://schemas.microsoft.com/office/drawing/2014/main" id="{192D81F1-1D71-4BED-9A93-F01CC67A36A4}"/>
              </a:ext>
            </a:extLst>
          </p:cNvPr>
          <p:cNvSpPr/>
          <p:nvPr/>
        </p:nvSpPr>
        <p:spPr>
          <a:xfrm rot="6186581">
            <a:off x="717177" y="2599766"/>
            <a:ext cx="425823" cy="23756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lide Number Placeholder 15">
            <a:extLst>
              <a:ext uri="{FF2B5EF4-FFF2-40B4-BE49-F238E27FC236}">
                <a16:creationId xmlns:a16="http://schemas.microsoft.com/office/drawing/2014/main" id="{4AE20110-C80B-444A-87F3-FF759F352327}"/>
              </a:ext>
            </a:extLst>
          </p:cNvPr>
          <p:cNvSpPr>
            <a:spLocks noGrp="1"/>
          </p:cNvSpPr>
          <p:nvPr>
            <p:ph type="sldNum" sz="quarter" idx="12"/>
          </p:nvPr>
        </p:nvSpPr>
        <p:spPr/>
        <p:txBody>
          <a:bodyPr/>
          <a:lstStyle/>
          <a:p>
            <a:fld id="{F5978506-FE47-4785-B2AA-4D09A229E462}" type="slidenum">
              <a:rPr lang="en-US" smtClean="0"/>
              <a:t>13</a:t>
            </a:fld>
            <a:endParaRPr lang="en-US" dirty="0"/>
          </a:p>
        </p:txBody>
      </p:sp>
    </p:spTree>
    <p:extLst>
      <p:ext uri="{BB962C8B-B14F-4D97-AF65-F5344CB8AC3E}">
        <p14:creationId xmlns:p14="http://schemas.microsoft.com/office/powerpoint/2010/main" val="1585643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15646-556B-414D-8914-044B0275F35A}"/>
              </a:ext>
            </a:extLst>
          </p:cNvPr>
          <p:cNvSpPr>
            <a:spLocks noGrp="1"/>
          </p:cNvSpPr>
          <p:nvPr>
            <p:ph type="title"/>
          </p:nvPr>
        </p:nvSpPr>
        <p:spPr/>
        <p:txBody>
          <a:bodyPr/>
          <a:lstStyle/>
          <a:p>
            <a:r>
              <a:rPr lang="en-US" dirty="0"/>
              <a:t>Welcome to the Jupyter Toolbar</a:t>
            </a:r>
          </a:p>
        </p:txBody>
      </p:sp>
      <p:pic>
        <p:nvPicPr>
          <p:cNvPr id="3" name="Picture 2">
            <a:extLst>
              <a:ext uri="{FF2B5EF4-FFF2-40B4-BE49-F238E27FC236}">
                <a16:creationId xmlns:a16="http://schemas.microsoft.com/office/drawing/2014/main" id="{AF3FFEEF-FC9B-488E-9DCB-E55679D3392D}"/>
              </a:ext>
            </a:extLst>
          </p:cNvPr>
          <p:cNvPicPr>
            <a:picLocks noChangeAspect="1"/>
          </p:cNvPicPr>
          <p:nvPr/>
        </p:nvPicPr>
        <p:blipFill>
          <a:blip r:embed="rId2"/>
          <a:stretch>
            <a:fillRect/>
          </a:stretch>
        </p:blipFill>
        <p:spPr>
          <a:xfrm>
            <a:off x="702297" y="1972342"/>
            <a:ext cx="10360058" cy="625176"/>
          </a:xfrm>
          <a:prstGeom prst="rect">
            <a:avLst/>
          </a:prstGeom>
        </p:spPr>
      </p:pic>
      <p:sp>
        <p:nvSpPr>
          <p:cNvPr id="5" name="Arrow: Left 4">
            <a:extLst>
              <a:ext uri="{FF2B5EF4-FFF2-40B4-BE49-F238E27FC236}">
                <a16:creationId xmlns:a16="http://schemas.microsoft.com/office/drawing/2014/main" id="{192D81F1-1D71-4BED-9A93-F01CC67A36A4}"/>
              </a:ext>
            </a:extLst>
          </p:cNvPr>
          <p:cNvSpPr/>
          <p:nvPr/>
        </p:nvSpPr>
        <p:spPr>
          <a:xfrm rot="6186581">
            <a:off x="1337498" y="2621448"/>
            <a:ext cx="425823" cy="23756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F289495-9A14-4B9F-B4B9-CDE92213DDB5}"/>
              </a:ext>
            </a:extLst>
          </p:cNvPr>
          <p:cNvSpPr txBox="1"/>
          <p:nvPr/>
        </p:nvSpPr>
        <p:spPr>
          <a:xfrm>
            <a:off x="339060" y="3176210"/>
            <a:ext cx="3514165" cy="738664"/>
          </a:xfrm>
          <a:prstGeom prst="rect">
            <a:avLst/>
          </a:prstGeom>
          <a:noFill/>
        </p:spPr>
        <p:txBody>
          <a:bodyPr wrap="square" rtlCol="0">
            <a:spAutoFit/>
          </a:bodyPr>
          <a:lstStyle/>
          <a:p>
            <a:r>
              <a:rPr lang="en-US" sz="1400" dirty="0"/>
              <a:t>This is the new cell button. You can click this button any time you want a new cell in your Jupyter Notebook.</a:t>
            </a:r>
          </a:p>
        </p:txBody>
      </p:sp>
      <p:sp>
        <p:nvSpPr>
          <p:cNvPr id="16" name="Slide Number Placeholder 15">
            <a:extLst>
              <a:ext uri="{FF2B5EF4-FFF2-40B4-BE49-F238E27FC236}">
                <a16:creationId xmlns:a16="http://schemas.microsoft.com/office/drawing/2014/main" id="{2D9E9BA0-0A2D-4504-845B-9FFFC6DC5A7E}"/>
              </a:ext>
            </a:extLst>
          </p:cNvPr>
          <p:cNvSpPr>
            <a:spLocks noGrp="1"/>
          </p:cNvSpPr>
          <p:nvPr>
            <p:ph type="sldNum" sz="quarter" idx="12"/>
          </p:nvPr>
        </p:nvSpPr>
        <p:spPr/>
        <p:txBody>
          <a:bodyPr/>
          <a:lstStyle/>
          <a:p>
            <a:fld id="{F5978506-FE47-4785-B2AA-4D09A229E462}" type="slidenum">
              <a:rPr lang="en-US" smtClean="0"/>
              <a:t>14</a:t>
            </a:fld>
            <a:endParaRPr lang="en-US" dirty="0"/>
          </a:p>
        </p:txBody>
      </p:sp>
    </p:spTree>
    <p:extLst>
      <p:ext uri="{BB962C8B-B14F-4D97-AF65-F5344CB8AC3E}">
        <p14:creationId xmlns:p14="http://schemas.microsoft.com/office/powerpoint/2010/main" val="703705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15646-556B-414D-8914-044B0275F35A}"/>
              </a:ext>
            </a:extLst>
          </p:cNvPr>
          <p:cNvSpPr>
            <a:spLocks noGrp="1"/>
          </p:cNvSpPr>
          <p:nvPr>
            <p:ph type="title"/>
          </p:nvPr>
        </p:nvSpPr>
        <p:spPr/>
        <p:txBody>
          <a:bodyPr/>
          <a:lstStyle/>
          <a:p>
            <a:r>
              <a:rPr lang="en-US" dirty="0"/>
              <a:t>Welcome to the Jupyter Toolbar</a:t>
            </a:r>
          </a:p>
        </p:txBody>
      </p:sp>
      <p:pic>
        <p:nvPicPr>
          <p:cNvPr id="3" name="Picture 2">
            <a:extLst>
              <a:ext uri="{FF2B5EF4-FFF2-40B4-BE49-F238E27FC236}">
                <a16:creationId xmlns:a16="http://schemas.microsoft.com/office/drawing/2014/main" id="{AF3FFEEF-FC9B-488E-9DCB-E55679D3392D}"/>
              </a:ext>
            </a:extLst>
          </p:cNvPr>
          <p:cNvPicPr>
            <a:picLocks noChangeAspect="1"/>
          </p:cNvPicPr>
          <p:nvPr/>
        </p:nvPicPr>
        <p:blipFill>
          <a:blip r:embed="rId2"/>
          <a:stretch>
            <a:fillRect/>
          </a:stretch>
        </p:blipFill>
        <p:spPr>
          <a:xfrm>
            <a:off x="702297" y="1972342"/>
            <a:ext cx="10360058" cy="625176"/>
          </a:xfrm>
          <a:prstGeom prst="rect">
            <a:avLst/>
          </a:prstGeom>
        </p:spPr>
      </p:pic>
      <p:sp>
        <p:nvSpPr>
          <p:cNvPr id="5" name="Arrow: Left 4">
            <a:extLst>
              <a:ext uri="{FF2B5EF4-FFF2-40B4-BE49-F238E27FC236}">
                <a16:creationId xmlns:a16="http://schemas.microsoft.com/office/drawing/2014/main" id="{192D81F1-1D71-4BED-9A93-F01CC67A36A4}"/>
              </a:ext>
            </a:extLst>
          </p:cNvPr>
          <p:cNvSpPr/>
          <p:nvPr/>
        </p:nvSpPr>
        <p:spPr>
          <a:xfrm rot="6186581">
            <a:off x="1944033" y="2643983"/>
            <a:ext cx="425823" cy="23756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2D4BB86-FE51-49FE-A4B3-5F3AF4A3BBFD}"/>
              </a:ext>
            </a:extLst>
          </p:cNvPr>
          <p:cNvSpPr txBox="1"/>
          <p:nvPr/>
        </p:nvSpPr>
        <p:spPr>
          <a:xfrm>
            <a:off x="1191067" y="3073735"/>
            <a:ext cx="3307976" cy="954107"/>
          </a:xfrm>
          <a:prstGeom prst="rect">
            <a:avLst/>
          </a:prstGeom>
          <a:noFill/>
        </p:spPr>
        <p:txBody>
          <a:bodyPr wrap="square" rtlCol="0">
            <a:spAutoFit/>
          </a:bodyPr>
          <a:lstStyle/>
          <a:p>
            <a:r>
              <a:rPr lang="en-US" sz="1400" dirty="0"/>
              <a:t>This is the cut cell button. If you click this button, the cell you currently have selected will be deleted from your Notebook.</a:t>
            </a:r>
          </a:p>
        </p:txBody>
      </p:sp>
      <p:sp>
        <p:nvSpPr>
          <p:cNvPr id="4" name="Slide Number Placeholder 3">
            <a:extLst>
              <a:ext uri="{FF2B5EF4-FFF2-40B4-BE49-F238E27FC236}">
                <a16:creationId xmlns:a16="http://schemas.microsoft.com/office/drawing/2014/main" id="{41F551C3-8A59-44E4-B1D6-3F9B03B02479}"/>
              </a:ext>
            </a:extLst>
          </p:cNvPr>
          <p:cNvSpPr>
            <a:spLocks noGrp="1"/>
          </p:cNvSpPr>
          <p:nvPr>
            <p:ph type="sldNum" sz="quarter" idx="12"/>
          </p:nvPr>
        </p:nvSpPr>
        <p:spPr/>
        <p:txBody>
          <a:bodyPr/>
          <a:lstStyle/>
          <a:p>
            <a:fld id="{F5978506-FE47-4785-B2AA-4D09A229E462}" type="slidenum">
              <a:rPr lang="en-US" smtClean="0"/>
              <a:t>15</a:t>
            </a:fld>
            <a:endParaRPr lang="en-US" dirty="0"/>
          </a:p>
        </p:txBody>
      </p:sp>
    </p:spTree>
    <p:extLst>
      <p:ext uri="{BB962C8B-B14F-4D97-AF65-F5344CB8AC3E}">
        <p14:creationId xmlns:p14="http://schemas.microsoft.com/office/powerpoint/2010/main" val="4109056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15646-556B-414D-8914-044B0275F35A}"/>
              </a:ext>
            </a:extLst>
          </p:cNvPr>
          <p:cNvSpPr>
            <a:spLocks noGrp="1"/>
          </p:cNvSpPr>
          <p:nvPr>
            <p:ph type="title"/>
          </p:nvPr>
        </p:nvSpPr>
        <p:spPr/>
        <p:txBody>
          <a:bodyPr/>
          <a:lstStyle/>
          <a:p>
            <a:r>
              <a:rPr lang="en-US" dirty="0"/>
              <a:t>Welcome to the Jupyter Toolbar</a:t>
            </a:r>
          </a:p>
        </p:txBody>
      </p:sp>
      <p:pic>
        <p:nvPicPr>
          <p:cNvPr id="3" name="Picture 2">
            <a:extLst>
              <a:ext uri="{FF2B5EF4-FFF2-40B4-BE49-F238E27FC236}">
                <a16:creationId xmlns:a16="http://schemas.microsoft.com/office/drawing/2014/main" id="{AF3FFEEF-FC9B-488E-9DCB-E55679D3392D}"/>
              </a:ext>
            </a:extLst>
          </p:cNvPr>
          <p:cNvPicPr>
            <a:picLocks noChangeAspect="1"/>
          </p:cNvPicPr>
          <p:nvPr/>
        </p:nvPicPr>
        <p:blipFill>
          <a:blip r:embed="rId2"/>
          <a:stretch>
            <a:fillRect/>
          </a:stretch>
        </p:blipFill>
        <p:spPr>
          <a:xfrm>
            <a:off x="702297" y="1972342"/>
            <a:ext cx="10360058" cy="625176"/>
          </a:xfrm>
          <a:prstGeom prst="rect">
            <a:avLst/>
          </a:prstGeom>
        </p:spPr>
      </p:pic>
      <p:sp>
        <p:nvSpPr>
          <p:cNvPr id="5" name="Arrow: Left 4">
            <a:extLst>
              <a:ext uri="{FF2B5EF4-FFF2-40B4-BE49-F238E27FC236}">
                <a16:creationId xmlns:a16="http://schemas.microsoft.com/office/drawing/2014/main" id="{192D81F1-1D71-4BED-9A93-F01CC67A36A4}"/>
              </a:ext>
            </a:extLst>
          </p:cNvPr>
          <p:cNvSpPr/>
          <p:nvPr/>
        </p:nvSpPr>
        <p:spPr>
          <a:xfrm rot="6186581">
            <a:off x="2352986" y="2643983"/>
            <a:ext cx="425823" cy="23756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769AAA8-F967-44B8-81FD-DB5BBDA838B2}"/>
              </a:ext>
            </a:extLst>
          </p:cNvPr>
          <p:cNvSpPr txBox="1"/>
          <p:nvPr/>
        </p:nvSpPr>
        <p:spPr>
          <a:xfrm>
            <a:off x="1486654" y="3015235"/>
            <a:ext cx="2486444" cy="1169551"/>
          </a:xfrm>
          <a:prstGeom prst="rect">
            <a:avLst/>
          </a:prstGeom>
          <a:noFill/>
        </p:spPr>
        <p:txBody>
          <a:bodyPr wrap="square" rtlCol="0">
            <a:spAutoFit/>
          </a:bodyPr>
          <a:lstStyle/>
          <a:p>
            <a:r>
              <a:rPr lang="en-US" sz="1400" dirty="0"/>
              <a:t>This is the copy cell button. If you click this button, the currently selected cell will be duplicated and stored in your clipboard.</a:t>
            </a:r>
          </a:p>
        </p:txBody>
      </p:sp>
      <p:sp>
        <p:nvSpPr>
          <p:cNvPr id="4" name="Slide Number Placeholder 3">
            <a:extLst>
              <a:ext uri="{FF2B5EF4-FFF2-40B4-BE49-F238E27FC236}">
                <a16:creationId xmlns:a16="http://schemas.microsoft.com/office/drawing/2014/main" id="{76A6E0F8-A7E3-49DE-AD56-8DC10D931958}"/>
              </a:ext>
            </a:extLst>
          </p:cNvPr>
          <p:cNvSpPr>
            <a:spLocks noGrp="1"/>
          </p:cNvSpPr>
          <p:nvPr>
            <p:ph type="sldNum" sz="quarter" idx="12"/>
          </p:nvPr>
        </p:nvSpPr>
        <p:spPr/>
        <p:txBody>
          <a:bodyPr/>
          <a:lstStyle/>
          <a:p>
            <a:fld id="{F5978506-FE47-4785-B2AA-4D09A229E462}" type="slidenum">
              <a:rPr lang="en-US" smtClean="0"/>
              <a:t>16</a:t>
            </a:fld>
            <a:endParaRPr lang="en-US" dirty="0"/>
          </a:p>
        </p:txBody>
      </p:sp>
    </p:spTree>
    <p:extLst>
      <p:ext uri="{BB962C8B-B14F-4D97-AF65-F5344CB8AC3E}">
        <p14:creationId xmlns:p14="http://schemas.microsoft.com/office/powerpoint/2010/main" val="720718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15646-556B-414D-8914-044B0275F35A}"/>
              </a:ext>
            </a:extLst>
          </p:cNvPr>
          <p:cNvSpPr>
            <a:spLocks noGrp="1"/>
          </p:cNvSpPr>
          <p:nvPr>
            <p:ph type="title"/>
          </p:nvPr>
        </p:nvSpPr>
        <p:spPr/>
        <p:txBody>
          <a:bodyPr/>
          <a:lstStyle/>
          <a:p>
            <a:r>
              <a:rPr lang="en-US" dirty="0"/>
              <a:t>Welcome to the Jupyter Toolbar</a:t>
            </a:r>
          </a:p>
        </p:txBody>
      </p:sp>
      <p:pic>
        <p:nvPicPr>
          <p:cNvPr id="3" name="Picture 2">
            <a:extLst>
              <a:ext uri="{FF2B5EF4-FFF2-40B4-BE49-F238E27FC236}">
                <a16:creationId xmlns:a16="http://schemas.microsoft.com/office/drawing/2014/main" id="{AF3FFEEF-FC9B-488E-9DCB-E55679D3392D}"/>
              </a:ext>
            </a:extLst>
          </p:cNvPr>
          <p:cNvPicPr>
            <a:picLocks noChangeAspect="1"/>
          </p:cNvPicPr>
          <p:nvPr/>
        </p:nvPicPr>
        <p:blipFill>
          <a:blip r:embed="rId2"/>
          <a:stretch>
            <a:fillRect/>
          </a:stretch>
        </p:blipFill>
        <p:spPr>
          <a:xfrm>
            <a:off x="702297" y="1972342"/>
            <a:ext cx="10360058" cy="625176"/>
          </a:xfrm>
          <a:prstGeom prst="rect">
            <a:avLst/>
          </a:prstGeom>
        </p:spPr>
      </p:pic>
      <p:sp>
        <p:nvSpPr>
          <p:cNvPr id="5" name="Arrow: Left 4">
            <a:extLst>
              <a:ext uri="{FF2B5EF4-FFF2-40B4-BE49-F238E27FC236}">
                <a16:creationId xmlns:a16="http://schemas.microsoft.com/office/drawing/2014/main" id="{192D81F1-1D71-4BED-9A93-F01CC67A36A4}"/>
              </a:ext>
            </a:extLst>
          </p:cNvPr>
          <p:cNvSpPr/>
          <p:nvPr/>
        </p:nvSpPr>
        <p:spPr>
          <a:xfrm rot="5062287">
            <a:off x="2715989" y="2621008"/>
            <a:ext cx="425823" cy="23756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977989C-4326-4275-BD3B-E80B9C244B46}"/>
              </a:ext>
            </a:extLst>
          </p:cNvPr>
          <p:cNvSpPr txBox="1"/>
          <p:nvPr/>
        </p:nvSpPr>
        <p:spPr>
          <a:xfrm>
            <a:off x="2073906" y="3141431"/>
            <a:ext cx="3409472" cy="738664"/>
          </a:xfrm>
          <a:prstGeom prst="rect">
            <a:avLst/>
          </a:prstGeom>
          <a:noFill/>
        </p:spPr>
        <p:txBody>
          <a:bodyPr wrap="square" rtlCol="0">
            <a:spAutoFit/>
          </a:bodyPr>
          <a:lstStyle/>
          <a:p>
            <a:r>
              <a:rPr lang="en-US" sz="1400" dirty="0"/>
              <a:t>This is the paste button. It allows you to paste the duplicated cell from your clipboard into your notebook.</a:t>
            </a:r>
          </a:p>
        </p:txBody>
      </p:sp>
      <p:sp>
        <p:nvSpPr>
          <p:cNvPr id="4" name="Slide Number Placeholder 3">
            <a:extLst>
              <a:ext uri="{FF2B5EF4-FFF2-40B4-BE49-F238E27FC236}">
                <a16:creationId xmlns:a16="http://schemas.microsoft.com/office/drawing/2014/main" id="{D1E0B4E8-1C9B-4CB5-BB70-2FC44B9C18F6}"/>
              </a:ext>
            </a:extLst>
          </p:cNvPr>
          <p:cNvSpPr>
            <a:spLocks noGrp="1"/>
          </p:cNvSpPr>
          <p:nvPr>
            <p:ph type="sldNum" sz="quarter" idx="12"/>
          </p:nvPr>
        </p:nvSpPr>
        <p:spPr/>
        <p:txBody>
          <a:bodyPr/>
          <a:lstStyle/>
          <a:p>
            <a:fld id="{F5978506-FE47-4785-B2AA-4D09A229E462}" type="slidenum">
              <a:rPr lang="en-US" smtClean="0"/>
              <a:t>17</a:t>
            </a:fld>
            <a:endParaRPr lang="en-US" dirty="0"/>
          </a:p>
        </p:txBody>
      </p:sp>
    </p:spTree>
    <p:extLst>
      <p:ext uri="{BB962C8B-B14F-4D97-AF65-F5344CB8AC3E}">
        <p14:creationId xmlns:p14="http://schemas.microsoft.com/office/powerpoint/2010/main" val="10541908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15646-556B-414D-8914-044B0275F35A}"/>
              </a:ext>
            </a:extLst>
          </p:cNvPr>
          <p:cNvSpPr>
            <a:spLocks noGrp="1"/>
          </p:cNvSpPr>
          <p:nvPr>
            <p:ph type="title"/>
          </p:nvPr>
        </p:nvSpPr>
        <p:spPr/>
        <p:txBody>
          <a:bodyPr/>
          <a:lstStyle/>
          <a:p>
            <a:r>
              <a:rPr lang="en-US" dirty="0"/>
              <a:t>Welcome to the Jupyter Toolbar</a:t>
            </a:r>
          </a:p>
        </p:txBody>
      </p:sp>
      <p:pic>
        <p:nvPicPr>
          <p:cNvPr id="3" name="Picture 2">
            <a:extLst>
              <a:ext uri="{FF2B5EF4-FFF2-40B4-BE49-F238E27FC236}">
                <a16:creationId xmlns:a16="http://schemas.microsoft.com/office/drawing/2014/main" id="{AF3FFEEF-FC9B-488E-9DCB-E55679D3392D}"/>
              </a:ext>
            </a:extLst>
          </p:cNvPr>
          <p:cNvPicPr>
            <a:picLocks noChangeAspect="1"/>
          </p:cNvPicPr>
          <p:nvPr/>
        </p:nvPicPr>
        <p:blipFill>
          <a:blip r:embed="rId2"/>
          <a:stretch>
            <a:fillRect/>
          </a:stretch>
        </p:blipFill>
        <p:spPr>
          <a:xfrm>
            <a:off x="702297" y="1972342"/>
            <a:ext cx="10360058" cy="625176"/>
          </a:xfrm>
          <a:prstGeom prst="rect">
            <a:avLst/>
          </a:prstGeom>
        </p:spPr>
      </p:pic>
      <p:sp>
        <p:nvSpPr>
          <p:cNvPr id="5" name="Arrow: Left 4">
            <a:extLst>
              <a:ext uri="{FF2B5EF4-FFF2-40B4-BE49-F238E27FC236}">
                <a16:creationId xmlns:a16="http://schemas.microsoft.com/office/drawing/2014/main" id="{192D81F1-1D71-4BED-9A93-F01CC67A36A4}"/>
              </a:ext>
            </a:extLst>
          </p:cNvPr>
          <p:cNvSpPr/>
          <p:nvPr/>
        </p:nvSpPr>
        <p:spPr>
          <a:xfrm rot="5062287">
            <a:off x="3527397" y="2657769"/>
            <a:ext cx="425823" cy="23756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4974DAC-E352-42ED-8D3D-C9C3EC04A68B}"/>
              </a:ext>
            </a:extLst>
          </p:cNvPr>
          <p:cNvSpPr txBox="1"/>
          <p:nvPr/>
        </p:nvSpPr>
        <p:spPr>
          <a:xfrm>
            <a:off x="1962054" y="3073735"/>
            <a:ext cx="4259542" cy="954107"/>
          </a:xfrm>
          <a:prstGeom prst="rect">
            <a:avLst/>
          </a:prstGeom>
          <a:noFill/>
        </p:spPr>
        <p:txBody>
          <a:bodyPr wrap="square" rtlCol="0">
            <a:spAutoFit/>
          </a:bodyPr>
          <a:lstStyle/>
          <a:p>
            <a:r>
              <a:rPr lang="en-US" sz="1400" dirty="0"/>
              <a:t>These buttons allow you to move the location of a selected cell within a Notebook. Simply select the cell you wish to move and click either the up or down button until the cell is in the location you want it to be.</a:t>
            </a:r>
          </a:p>
        </p:txBody>
      </p:sp>
      <p:sp>
        <p:nvSpPr>
          <p:cNvPr id="4" name="Slide Number Placeholder 3">
            <a:extLst>
              <a:ext uri="{FF2B5EF4-FFF2-40B4-BE49-F238E27FC236}">
                <a16:creationId xmlns:a16="http://schemas.microsoft.com/office/drawing/2014/main" id="{AD64D82E-0AA5-44EF-90B8-C18B36ADD09A}"/>
              </a:ext>
            </a:extLst>
          </p:cNvPr>
          <p:cNvSpPr>
            <a:spLocks noGrp="1"/>
          </p:cNvSpPr>
          <p:nvPr>
            <p:ph type="sldNum" sz="quarter" idx="12"/>
          </p:nvPr>
        </p:nvSpPr>
        <p:spPr/>
        <p:txBody>
          <a:bodyPr/>
          <a:lstStyle/>
          <a:p>
            <a:fld id="{F5978506-FE47-4785-B2AA-4D09A229E462}" type="slidenum">
              <a:rPr lang="en-US" smtClean="0"/>
              <a:t>18</a:t>
            </a:fld>
            <a:endParaRPr lang="en-US" dirty="0"/>
          </a:p>
        </p:txBody>
      </p:sp>
    </p:spTree>
    <p:extLst>
      <p:ext uri="{BB962C8B-B14F-4D97-AF65-F5344CB8AC3E}">
        <p14:creationId xmlns:p14="http://schemas.microsoft.com/office/powerpoint/2010/main" val="20050708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15646-556B-414D-8914-044B0275F35A}"/>
              </a:ext>
            </a:extLst>
          </p:cNvPr>
          <p:cNvSpPr>
            <a:spLocks noGrp="1"/>
          </p:cNvSpPr>
          <p:nvPr>
            <p:ph type="title"/>
          </p:nvPr>
        </p:nvSpPr>
        <p:spPr/>
        <p:txBody>
          <a:bodyPr/>
          <a:lstStyle/>
          <a:p>
            <a:r>
              <a:rPr lang="en-US" dirty="0"/>
              <a:t>Welcome to the Jupyter Toolbar</a:t>
            </a:r>
          </a:p>
        </p:txBody>
      </p:sp>
      <p:pic>
        <p:nvPicPr>
          <p:cNvPr id="3" name="Picture 2">
            <a:extLst>
              <a:ext uri="{FF2B5EF4-FFF2-40B4-BE49-F238E27FC236}">
                <a16:creationId xmlns:a16="http://schemas.microsoft.com/office/drawing/2014/main" id="{AF3FFEEF-FC9B-488E-9DCB-E55679D3392D}"/>
              </a:ext>
            </a:extLst>
          </p:cNvPr>
          <p:cNvPicPr>
            <a:picLocks noChangeAspect="1"/>
          </p:cNvPicPr>
          <p:nvPr/>
        </p:nvPicPr>
        <p:blipFill>
          <a:blip r:embed="rId2"/>
          <a:stretch>
            <a:fillRect/>
          </a:stretch>
        </p:blipFill>
        <p:spPr>
          <a:xfrm>
            <a:off x="702297" y="1972342"/>
            <a:ext cx="10360058" cy="625176"/>
          </a:xfrm>
          <a:prstGeom prst="rect">
            <a:avLst/>
          </a:prstGeom>
        </p:spPr>
      </p:pic>
      <p:sp>
        <p:nvSpPr>
          <p:cNvPr id="5" name="Arrow: Left 4">
            <a:extLst>
              <a:ext uri="{FF2B5EF4-FFF2-40B4-BE49-F238E27FC236}">
                <a16:creationId xmlns:a16="http://schemas.microsoft.com/office/drawing/2014/main" id="{192D81F1-1D71-4BED-9A93-F01CC67A36A4}"/>
              </a:ext>
            </a:extLst>
          </p:cNvPr>
          <p:cNvSpPr/>
          <p:nvPr/>
        </p:nvSpPr>
        <p:spPr>
          <a:xfrm rot="5400000">
            <a:off x="4143125" y="2625636"/>
            <a:ext cx="425823" cy="23756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63393C8-8514-4690-ADF2-EA725E8A931C}"/>
              </a:ext>
            </a:extLst>
          </p:cNvPr>
          <p:cNvSpPr txBox="1"/>
          <p:nvPr/>
        </p:nvSpPr>
        <p:spPr>
          <a:xfrm>
            <a:off x="2890239" y="3086521"/>
            <a:ext cx="4443341" cy="738664"/>
          </a:xfrm>
          <a:prstGeom prst="rect">
            <a:avLst/>
          </a:prstGeom>
          <a:noFill/>
        </p:spPr>
        <p:txBody>
          <a:bodyPr wrap="square" rtlCol="0">
            <a:spAutoFit/>
          </a:bodyPr>
          <a:lstStyle/>
          <a:p>
            <a:r>
              <a:rPr lang="en-US" sz="1400" dirty="0"/>
              <a:t>This button will "run" your cell, meaning that it will interpret your input and render the output in a way that depends on </a:t>
            </a:r>
            <a:r>
              <a:rPr lang="en-US" sz="1400" u="sng" dirty="0">
                <a:hlinkClick r:id="rId3" tooltip="Different Kinds of Cells"/>
              </a:rPr>
              <a:t>what kind of cell</a:t>
            </a:r>
            <a:r>
              <a:rPr lang="en-US" sz="1400" dirty="0"/>
              <a:t> you're using.</a:t>
            </a:r>
          </a:p>
        </p:txBody>
      </p:sp>
      <p:sp>
        <p:nvSpPr>
          <p:cNvPr id="4" name="Slide Number Placeholder 3">
            <a:extLst>
              <a:ext uri="{FF2B5EF4-FFF2-40B4-BE49-F238E27FC236}">
                <a16:creationId xmlns:a16="http://schemas.microsoft.com/office/drawing/2014/main" id="{0280AEC4-45EA-4F67-928D-8EE59F5F5267}"/>
              </a:ext>
            </a:extLst>
          </p:cNvPr>
          <p:cNvSpPr>
            <a:spLocks noGrp="1"/>
          </p:cNvSpPr>
          <p:nvPr>
            <p:ph type="sldNum" sz="quarter" idx="12"/>
          </p:nvPr>
        </p:nvSpPr>
        <p:spPr/>
        <p:txBody>
          <a:bodyPr/>
          <a:lstStyle/>
          <a:p>
            <a:fld id="{F5978506-FE47-4785-B2AA-4D09A229E462}" type="slidenum">
              <a:rPr lang="en-US" smtClean="0"/>
              <a:t>19</a:t>
            </a:fld>
            <a:endParaRPr lang="en-US" dirty="0"/>
          </a:p>
        </p:txBody>
      </p:sp>
    </p:spTree>
    <p:extLst>
      <p:ext uri="{BB962C8B-B14F-4D97-AF65-F5344CB8AC3E}">
        <p14:creationId xmlns:p14="http://schemas.microsoft.com/office/powerpoint/2010/main" val="3793894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0015D-C99C-46E6-96B9-45652F9B3A79}"/>
              </a:ext>
            </a:extLst>
          </p:cNvPr>
          <p:cNvSpPr>
            <a:spLocks noGrp="1"/>
          </p:cNvSpPr>
          <p:nvPr>
            <p:ph type="title"/>
          </p:nvPr>
        </p:nvSpPr>
        <p:spPr/>
        <p:txBody>
          <a:bodyPr/>
          <a:lstStyle/>
          <a:p>
            <a:r>
              <a:rPr lang="en-US" dirty="0"/>
              <a:t>Full Transparency: </a:t>
            </a:r>
            <a:r>
              <a:rPr lang="en-US" sz="2400" dirty="0"/>
              <a:t>I think we should all use Jupyter in our daily lives</a:t>
            </a:r>
            <a:endParaRPr lang="en-US" dirty="0"/>
          </a:p>
        </p:txBody>
      </p:sp>
      <p:sp>
        <p:nvSpPr>
          <p:cNvPr id="3" name="TextBox 2">
            <a:extLst>
              <a:ext uri="{FF2B5EF4-FFF2-40B4-BE49-F238E27FC236}">
                <a16:creationId xmlns:a16="http://schemas.microsoft.com/office/drawing/2014/main" id="{D29931ED-D796-452C-9A18-8C3DD7FDC886}"/>
              </a:ext>
            </a:extLst>
          </p:cNvPr>
          <p:cNvSpPr txBox="1"/>
          <p:nvPr/>
        </p:nvSpPr>
        <p:spPr>
          <a:xfrm>
            <a:off x="3240741" y="2922493"/>
            <a:ext cx="5574988" cy="707886"/>
          </a:xfrm>
          <a:prstGeom prst="rect">
            <a:avLst/>
          </a:prstGeom>
          <a:noFill/>
        </p:spPr>
        <p:txBody>
          <a:bodyPr wrap="none" rtlCol="0">
            <a:spAutoFit/>
          </a:bodyPr>
          <a:lstStyle/>
          <a:p>
            <a:r>
              <a:rPr lang="en-US" sz="4000" dirty="0"/>
              <a:t>But that involves CHANGE</a:t>
            </a:r>
          </a:p>
        </p:txBody>
      </p:sp>
      <p:sp>
        <p:nvSpPr>
          <p:cNvPr id="4" name="Slide Number Placeholder 3">
            <a:extLst>
              <a:ext uri="{FF2B5EF4-FFF2-40B4-BE49-F238E27FC236}">
                <a16:creationId xmlns:a16="http://schemas.microsoft.com/office/drawing/2014/main" id="{19FEB121-A3B8-4991-AC15-81B6B679DAF8}"/>
              </a:ext>
            </a:extLst>
          </p:cNvPr>
          <p:cNvSpPr>
            <a:spLocks noGrp="1"/>
          </p:cNvSpPr>
          <p:nvPr>
            <p:ph type="sldNum" sz="quarter" idx="12"/>
          </p:nvPr>
        </p:nvSpPr>
        <p:spPr/>
        <p:txBody>
          <a:bodyPr/>
          <a:lstStyle/>
          <a:p>
            <a:fld id="{F5978506-FE47-4785-B2AA-4D09A229E462}" type="slidenum">
              <a:rPr lang="en-US" smtClean="0"/>
              <a:t>2</a:t>
            </a:fld>
            <a:endParaRPr lang="en-US" dirty="0"/>
          </a:p>
        </p:txBody>
      </p:sp>
    </p:spTree>
    <p:extLst>
      <p:ext uri="{BB962C8B-B14F-4D97-AF65-F5344CB8AC3E}">
        <p14:creationId xmlns:p14="http://schemas.microsoft.com/office/powerpoint/2010/main" val="2499078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15646-556B-414D-8914-044B0275F35A}"/>
              </a:ext>
            </a:extLst>
          </p:cNvPr>
          <p:cNvSpPr>
            <a:spLocks noGrp="1"/>
          </p:cNvSpPr>
          <p:nvPr>
            <p:ph type="title"/>
          </p:nvPr>
        </p:nvSpPr>
        <p:spPr/>
        <p:txBody>
          <a:bodyPr/>
          <a:lstStyle/>
          <a:p>
            <a:r>
              <a:rPr lang="en-US" dirty="0"/>
              <a:t>Welcome to the Jupyter Toolbar</a:t>
            </a:r>
          </a:p>
        </p:txBody>
      </p:sp>
      <p:pic>
        <p:nvPicPr>
          <p:cNvPr id="3" name="Picture 2">
            <a:extLst>
              <a:ext uri="{FF2B5EF4-FFF2-40B4-BE49-F238E27FC236}">
                <a16:creationId xmlns:a16="http://schemas.microsoft.com/office/drawing/2014/main" id="{AF3FFEEF-FC9B-488E-9DCB-E55679D3392D}"/>
              </a:ext>
            </a:extLst>
          </p:cNvPr>
          <p:cNvPicPr>
            <a:picLocks noChangeAspect="1"/>
          </p:cNvPicPr>
          <p:nvPr/>
        </p:nvPicPr>
        <p:blipFill>
          <a:blip r:embed="rId2"/>
          <a:stretch>
            <a:fillRect/>
          </a:stretch>
        </p:blipFill>
        <p:spPr>
          <a:xfrm>
            <a:off x="702297" y="1972342"/>
            <a:ext cx="10360058" cy="625176"/>
          </a:xfrm>
          <a:prstGeom prst="rect">
            <a:avLst/>
          </a:prstGeom>
        </p:spPr>
      </p:pic>
      <p:sp>
        <p:nvSpPr>
          <p:cNvPr id="5" name="Arrow: Left 4">
            <a:extLst>
              <a:ext uri="{FF2B5EF4-FFF2-40B4-BE49-F238E27FC236}">
                <a16:creationId xmlns:a16="http://schemas.microsoft.com/office/drawing/2014/main" id="{192D81F1-1D71-4BED-9A93-F01CC67A36A4}"/>
              </a:ext>
            </a:extLst>
          </p:cNvPr>
          <p:cNvSpPr/>
          <p:nvPr/>
        </p:nvSpPr>
        <p:spPr>
          <a:xfrm rot="5400000">
            <a:off x="4570458" y="2616446"/>
            <a:ext cx="425823" cy="23756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5FDF14A-49CB-4096-B5B5-F39092D0CBA0}"/>
              </a:ext>
            </a:extLst>
          </p:cNvPr>
          <p:cNvSpPr txBox="1"/>
          <p:nvPr/>
        </p:nvSpPr>
        <p:spPr>
          <a:xfrm>
            <a:off x="3698955" y="2984769"/>
            <a:ext cx="3781664" cy="1384995"/>
          </a:xfrm>
          <a:prstGeom prst="rect">
            <a:avLst/>
          </a:prstGeom>
          <a:noFill/>
        </p:spPr>
        <p:txBody>
          <a:bodyPr wrap="square" rtlCol="0">
            <a:spAutoFit/>
          </a:bodyPr>
          <a:lstStyle/>
          <a:p>
            <a:r>
              <a:rPr lang="en-US" sz="1400" dirty="0"/>
              <a:t>This is the stop button. Clicking this button will stop your cell from continuing to run. This tool can be useful if you are trying to execute more complicated code, which can sometimes take a while, and you want to edit the cell before waiting for it to finish rendering.</a:t>
            </a:r>
          </a:p>
        </p:txBody>
      </p:sp>
      <p:sp>
        <p:nvSpPr>
          <p:cNvPr id="4" name="Slide Number Placeholder 3">
            <a:extLst>
              <a:ext uri="{FF2B5EF4-FFF2-40B4-BE49-F238E27FC236}">
                <a16:creationId xmlns:a16="http://schemas.microsoft.com/office/drawing/2014/main" id="{E650AE40-E9ED-41DA-927B-C7DC4EBBF86D}"/>
              </a:ext>
            </a:extLst>
          </p:cNvPr>
          <p:cNvSpPr>
            <a:spLocks noGrp="1"/>
          </p:cNvSpPr>
          <p:nvPr>
            <p:ph type="sldNum" sz="quarter" idx="12"/>
          </p:nvPr>
        </p:nvSpPr>
        <p:spPr/>
        <p:txBody>
          <a:bodyPr/>
          <a:lstStyle/>
          <a:p>
            <a:fld id="{F5978506-FE47-4785-B2AA-4D09A229E462}" type="slidenum">
              <a:rPr lang="en-US" smtClean="0"/>
              <a:t>20</a:t>
            </a:fld>
            <a:endParaRPr lang="en-US" dirty="0"/>
          </a:p>
        </p:txBody>
      </p:sp>
    </p:spTree>
    <p:extLst>
      <p:ext uri="{BB962C8B-B14F-4D97-AF65-F5344CB8AC3E}">
        <p14:creationId xmlns:p14="http://schemas.microsoft.com/office/powerpoint/2010/main" val="159680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15646-556B-414D-8914-044B0275F35A}"/>
              </a:ext>
            </a:extLst>
          </p:cNvPr>
          <p:cNvSpPr>
            <a:spLocks noGrp="1"/>
          </p:cNvSpPr>
          <p:nvPr>
            <p:ph type="title"/>
          </p:nvPr>
        </p:nvSpPr>
        <p:spPr/>
        <p:txBody>
          <a:bodyPr/>
          <a:lstStyle/>
          <a:p>
            <a:r>
              <a:rPr lang="en-US" dirty="0"/>
              <a:t>Welcome to the Jupyter Toolbar</a:t>
            </a:r>
          </a:p>
        </p:txBody>
      </p:sp>
      <p:pic>
        <p:nvPicPr>
          <p:cNvPr id="3" name="Picture 2">
            <a:extLst>
              <a:ext uri="{FF2B5EF4-FFF2-40B4-BE49-F238E27FC236}">
                <a16:creationId xmlns:a16="http://schemas.microsoft.com/office/drawing/2014/main" id="{AF3FFEEF-FC9B-488E-9DCB-E55679D3392D}"/>
              </a:ext>
            </a:extLst>
          </p:cNvPr>
          <p:cNvPicPr>
            <a:picLocks noChangeAspect="1"/>
          </p:cNvPicPr>
          <p:nvPr/>
        </p:nvPicPr>
        <p:blipFill>
          <a:blip r:embed="rId2"/>
          <a:stretch>
            <a:fillRect/>
          </a:stretch>
        </p:blipFill>
        <p:spPr>
          <a:xfrm>
            <a:off x="702297" y="1972342"/>
            <a:ext cx="10360058" cy="625176"/>
          </a:xfrm>
          <a:prstGeom prst="rect">
            <a:avLst/>
          </a:prstGeom>
        </p:spPr>
      </p:pic>
      <p:sp>
        <p:nvSpPr>
          <p:cNvPr id="5" name="Arrow: Left 4">
            <a:extLst>
              <a:ext uri="{FF2B5EF4-FFF2-40B4-BE49-F238E27FC236}">
                <a16:creationId xmlns:a16="http://schemas.microsoft.com/office/drawing/2014/main" id="{192D81F1-1D71-4BED-9A93-F01CC67A36A4}"/>
              </a:ext>
            </a:extLst>
          </p:cNvPr>
          <p:cNvSpPr/>
          <p:nvPr/>
        </p:nvSpPr>
        <p:spPr>
          <a:xfrm rot="5400000">
            <a:off x="5052930" y="2653075"/>
            <a:ext cx="425823" cy="23756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7CC2316-0C8B-43BF-B07B-7383DEF62FD4}"/>
              </a:ext>
            </a:extLst>
          </p:cNvPr>
          <p:cNvSpPr txBox="1"/>
          <p:nvPr/>
        </p:nvSpPr>
        <p:spPr>
          <a:xfrm>
            <a:off x="4466316" y="3048153"/>
            <a:ext cx="3919514" cy="523220"/>
          </a:xfrm>
          <a:prstGeom prst="rect">
            <a:avLst/>
          </a:prstGeom>
          <a:noFill/>
        </p:spPr>
        <p:txBody>
          <a:bodyPr wrap="square" rtlCol="0">
            <a:spAutoFit/>
          </a:bodyPr>
          <a:lstStyle/>
          <a:p>
            <a:r>
              <a:rPr lang="en-US" sz="1400" dirty="0"/>
              <a:t>This is the restart kernel button. See your kernel documentation for more information.</a:t>
            </a:r>
          </a:p>
        </p:txBody>
      </p:sp>
      <p:sp>
        <p:nvSpPr>
          <p:cNvPr id="4" name="Slide Number Placeholder 3">
            <a:extLst>
              <a:ext uri="{FF2B5EF4-FFF2-40B4-BE49-F238E27FC236}">
                <a16:creationId xmlns:a16="http://schemas.microsoft.com/office/drawing/2014/main" id="{145662A7-6F3E-447B-AFF7-75973D0FE614}"/>
              </a:ext>
            </a:extLst>
          </p:cNvPr>
          <p:cNvSpPr>
            <a:spLocks noGrp="1"/>
          </p:cNvSpPr>
          <p:nvPr>
            <p:ph type="sldNum" sz="quarter" idx="12"/>
          </p:nvPr>
        </p:nvSpPr>
        <p:spPr/>
        <p:txBody>
          <a:bodyPr/>
          <a:lstStyle/>
          <a:p>
            <a:fld id="{F5978506-FE47-4785-B2AA-4D09A229E462}" type="slidenum">
              <a:rPr lang="en-US" smtClean="0"/>
              <a:t>21</a:t>
            </a:fld>
            <a:endParaRPr lang="en-US" dirty="0"/>
          </a:p>
        </p:txBody>
      </p:sp>
    </p:spTree>
    <p:extLst>
      <p:ext uri="{BB962C8B-B14F-4D97-AF65-F5344CB8AC3E}">
        <p14:creationId xmlns:p14="http://schemas.microsoft.com/office/powerpoint/2010/main" val="38971217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15646-556B-414D-8914-044B0275F35A}"/>
              </a:ext>
            </a:extLst>
          </p:cNvPr>
          <p:cNvSpPr>
            <a:spLocks noGrp="1"/>
          </p:cNvSpPr>
          <p:nvPr>
            <p:ph type="title"/>
          </p:nvPr>
        </p:nvSpPr>
        <p:spPr/>
        <p:txBody>
          <a:bodyPr/>
          <a:lstStyle/>
          <a:p>
            <a:r>
              <a:rPr lang="en-US" dirty="0"/>
              <a:t>Welcome to the Jupyter Toolbar</a:t>
            </a:r>
          </a:p>
        </p:txBody>
      </p:sp>
      <p:pic>
        <p:nvPicPr>
          <p:cNvPr id="3" name="Picture 2">
            <a:extLst>
              <a:ext uri="{FF2B5EF4-FFF2-40B4-BE49-F238E27FC236}">
                <a16:creationId xmlns:a16="http://schemas.microsoft.com/office/drawing/2014/main" id="{AF3FFEEF-FC9B-488E-9DCB-E55679D3392D}"/>
              </a:ext>
            </a:extLst>
          </p:cNvPr>
          <p:cNvPicPr>
            <a:picLocks noChangeAspect="1"/>
          </p:cNvPicPr>
          <p:nvPr/>
        </p:nvPicPr>
        <p:blipFill>
          <a:blip r:embed="rId2"/>
          <a:stretch>
            <a:fillRect/>
          </a:stretch>
        </p:blipFill>
        <p:spPr>
          <a:xfrm>
            <a:off x="702297" y="1972342"/>
            <a:ext cx="10360058" cy="625176"/>
          </a:xfrm>
          <a:prstGeom prst="rect">
            <a:avLst/>
          </a:prstGeom>
        </p:spPr>
      </p:pic>
      <p:sp>
        <p:nvSpPr>
          <p:cNvPr id="5" name="Arrow: Left 4">
            <a:extLst>
              <a:ext uri="{FF2B5EF4-FFF2-40B4-BE49-F238E27FC236}">
                <a16:creationId xmlns:a16="http://schemas.microsoft.com/office/drawing/2014/main" id="{192D81F1-1D71-4BED-9A93-F01CC67A36A4}"/>
              </a:ext>
            </a:extLst>
          </p:cNvPr>
          <p:cNvSpPr/>
          <p:nvPr/>
        </p:nvSpPr>
        <p:spPr>
          <a:xfrm rot="5400000">
            <a:off x="5714607" y="2630100"/>
            <a:ext cx="425823" cy="23756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24CC433-D0B0-428A-B351-D3146BFF3D6B}"/>
              </a:ext>
            </a:extLst>
          </p:cNvPr>
          <p:cNvSpPr txBox="1"/>
          <p:nvPr/>
        </p:nvSpPr>
        <p:spPr>
          <a:xfrm>
            <a:off x="5532350" y="3002203"/>
            <a:ext cx="4434151" cy="523220"/>
          </a:xfrm>
          <a:prstGeom prst="rect">
            <a:avLst/>
          </a:prstGeom>
          <a:noFill/>
        </p:spPr>
        <p:txBody>
          <a:bodyPr wrap="square" rtlCol="0">
            <a:spAutoFit/>
          </a:bodyPr>
          <a:lstStyle/>
          <a:p>
            <a:r>
              <a:rPr lang="en-US" sz="1400" dirty="0"/>
              <a:t>This is a drop down menu which allows you to tell your Notebook how you want it to interpret any given cell.</a:t>
            </a:r>
          </a:p>
        </p:txBody>
      </p:sp>
      <p:sp>
        <p:nvSpPr>
          <p:cNvPr id="4" name="Slide Number Placeholder 3">
            <a:extLst>
              <a:ext uri="{FF2B5EF4-FFF2-40B4-BE49-F238E27FC236}">
                <a16:creationId xmlns:a16="http://schemas.microsoft.com/office/drawing/2014/main" id="{7EC67CE5-1F6C-4ECC-B5C0-EA1408F58F10}"/>
              </a:ext>
            </a:extLst>
          </p:cNvPr>
          <p:cNvSpPr>
            <a:spLocks noGrp="1"/>
          </p:cNvSpPr>
          <p:nvPr>
            <p:ph type="sldNum" sz="quarter" idx="12"/>
          </p:nvPr>
        </p:nvSpPr>
        <p:spPr/>
        <p:txBody>
          <a:bodyPr/>
          <a:lstStyle/>
          <a:p>
            <a:fld id="{F5978506-FE47-4785-B2AA-4D09A229E462}" type="slidenum">
              <a:rPr lang="en-US" smtClean="0"/>
              <a:t>22</a:t>
            </a:fld>
            <a:endParaRPr lang="en-US" dirty="0"/>
          </a:p>
        </p:txBody>
      </p:sp>
    </p:spTree>
    <p:extLst>
      <p:ext uri="{BB962C8B-B14F-4D97-AF65-F5344CB8AC3E}">
        <p14:creationId xmlns:p14="http://schemas.microsoft.com/office/powerpoint/2010/main" val="7471191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B4607-FD20-417F-894F-D61B474E3883}"/>
              </a:ext>
            </a:extLst>
          </p:cNvPr>
          <p:cNvSpPr>
            <a:spLocks noGrp="1"/>
          </p:cNvSpPr>
          <p:nvPr>
            <p:ph type="title"/>
          </p:nvPr>
        </p:nvSpPr>
        <p:spPr>
          <a:xfrm>
            <a:off x="2734236" y="2583890"/>
            <a:ext cx="7256929" cy="1325563"/>
          </a:xfrm>
        </p:spPr>
        <p:txBody>
          <a:bodyPr/>
          <a:lstStyle/>
          <a:p>
            <a:r>
              <a:rPr lang="en-US" dirty="0"/>
              <a:t>Markdown Tutorial &amp; Exercise</a:t>
            </a:r>
          </a:p>
        </p:txBody>
      </p:sp>
      <p:sp>
        <p:nvSpPr>
          <p:cNvPr id="3" name="Slide Number Placeholder 2">
            <a:extLst>
              <a:ext uri="{FF2B5EF4-FFF2-40B4-BE49-F238E27FC236}">
                <a16:creationId xmlns:a16="http://schemas.microsoft.com/office/drawing/2014/main" id="{2E118F76-E9BC-46A6-BD85-42E982374559}"/>
              </a:ext>
            </a:extLst>
          </p:cNvPr>
          <p:cNvSpPr>
            <a:spLocks noGrp="1"/>
          </p:cNvSpPr>
          <p:nvPr>
            <p:ph type="sldNum" sz="quarter" idx="12"/>
          </p:nvPr>
        </p:nvSpPr>
        <p:spPr/>
        <p:txBody>
          <a:bodyPr/>
          <a:lstStyle/>
          <a:p>
            <a:fld id="{F5978506-FE47-4785-B2AA-4D09A229E462}" type="slidenum">
              <a:rPr lang="en-US" smtClean="0"/>
              <a:t>23</a:t>
            </a:fld>
            <a:endParaRPr lang="en-US" dirty="0"/>
          </a:p>
        </p:txBody>
      </p:sp>
    </p:spTree>
    <p:extLst>
      <p:ext uri="{BB962C8B-B14F-4D97-AF65-F5344CB8AC3E}">
        <p14:creationId xmlns:p14="http://schemas.microsoft.com/office/powerpoint/2010/main" val="1155393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637AA-0A76-4A13-B7DD-F2A85028EEE2}"/>
              </a:ext>
            </a:extLst>
          </p:cNvPr>
          <p:cNvSpPr>
            <a:spLocks noGrp="1"/>
          </p:cNvSpPr>
          <p:nvPr>
            <p:ph type="title"/>
          </p:nvPr>
        </p:nvSpPr>
        <p:spPr/>
        <p:txBody>
          <a:bodyPr/>
          <a:lstStyle/>
          <a:p>
            <a:r>
              <a:rPr lang="en-US" dirty="0"/>
              <a:t>There are also many shortcuts</a:t>
            </a:r>
          </a:p>
        </p:txBody>
      </p:sp>
      <p:pic>
        <p:nvPicPr>
          <p:cNvPr id="3" name="Picture 2">
            <a:extLst>
              <a:ext uri="{FF2B5EF4-FFF2-40B4-BE49-F238E27FC236}">
                <a16:creationId xmlns:a16="http://schemas.microsoft.com/office/drawing/2014/main" id="{2BC961BA-3013-46E8-997F-8FAF40467473}"/>
              </a:ext>
            </a:extLst>
          </p:cNvPr>
          <p:cNvPicPr>
            <a:picLocks noChangeAspect="1"/>
          </p:cNvPicPr>
          <p:nvPr/>
        </p:nvPicPr>
        <p:blipFill>
          <a:blip r:embed="rId2"/>
          <a:stretch>
            <a:fillRect/>
          </a:stretch>
        </p:blipFill>
        <p:spPr>
          <a:xfrm>
            <a:off x="754144" y="1421468"/>
            <a:ext cx="10052016" cy="4437289"/>
          </a:xfrm>
          <a:prstGeom prst="rect">
            <a:avLst/>
          </a:prstGeom>
        </p:spPr>
      </p:pic>
      <p:sp>
        <p:nvSpPr>
          <p:cNvPr id="4" name="Slide Number Placeholder 3">
            <a:extLst>
              <a:ext uri="{FF2B5EF4-FFF2-40B4-BE49-F238E27FC236}">
                <a16:creationId xmlns:a16="http://schemas.microsoft.com/office/drawing/2014/main" id="{4E8F0B2A-F6C2-467B-A8CE-037C4553D67A}"/>
              </a:ext>
            </a:extLst>
          </p:cNvPr>
          <p:cNvSpPr>
            <a:spLocks noGrp="1"/>
          </p:cNvSpPr>
          <p:nvPr>
            <p:ph type="sldNum" sz="quarter" idx="12"/>
          </p:nvPr>
        </p:nvSpPr>
        <p:spPr/>
        <p:txBody>
          <a:bodyPr/>
          <a:lstStyle/>
          <a:p>
            <a:fld id="{F5978506-FE47-4785-B2AA-4D09A229E462}" type="slidenum">
              <a:rPr lang="en-US" smtClean="0"/>
              <a:t>24</a:t>
            </a:fld>
            <a:endParaRPr lang="en-US" dirty="0"/>
          </a:p>
        </p:txBody>
      </p:sp>
    </p:spTree>
    <p:extLst>
      <p:ext uri="{BB962C8B-B14F-4D97-AF65-F5344CB8AC3E}">
        <p14:creationId xmlns:p14="http://schemas.microsoft.com/office/powerpoint/2010/main" val="40888649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9A9DF-2D7A-4CD4-84AC-21F071040741}"/>
              </a:ext>
            </a:extLst>
          </p:cNvPr>
          <p:cNvSpPr>
            <a:spLocks noGrp="1"/>
          </p:cNvSpPr>
          <p:nvPr>
            <p:ph type="title"/>
          </p:nvPr>
        </p:nvSpPr>
        <p:spPr/>
        <p:txBody>
          <a:bodyPr/>
          <a:lstStyle/>
          <a:p>
            <a:r>
              <a:rPr lang="en-US" dirty="0"/>
              <a:t>Jupyter Hub</a:t>
            </a:r>
          </a:p>
        </p:txBody>
      </p:sp>
      <p:sp>
        <p:nvSpPr>
          <p:cNvPr id="9" name="Slide Number Placeholder 8">
            <a:extLst>
              <a:ext uri="{FF2B5EF4-FFF2-40B4-BE49-F238E27FC236}">
                <a16:creationId xmlns:a16="http://schemas.microsoft.com/office/drawing/2014/main" id="{A46612F3-765F-4CEF-B703-6147602CD03B}"/>
              </a:ext>
            </a:extLst>
          </p:cNvPr>
          <p:cNvSpPr>
            <a:spLocks noGrp="1"/>
          </p:cNvSpPr>
          <p:nvPr>
            <p:ph type="sldNum" sz="quarter" idx="12"/>
          </p:nvPr>
        </p:nvSpPr>
        <p:spPr/>
        <p:txBody>
          <a:bodyPr/>
          <a:lstStyle/>
          <a:p>
            <a:fld id="{F5978506-FE47-4785-B2AA-4D09A229E462}" type="slidenum">
              <a:rPr lang="en-US" smtClean="0"/>
              <a:t>25</a:t>
            </a:fld>
            <a:endParaRPr lang="en-US" dirty="0"/>
          </a:p>
        </p:txBody>
      </p:sp>
      <p:pic>
        <p:nvPicPr>
          <p:cNvPr id="10" name="Picture 9">
            <a:extLst>
              <a:ext uri="{FF2B5EF4-FFF2-40B4-BE49-F238E27FC236}">
                <a16:creationId xmlns:a16="http://schemas.microsoft.com/office/drawing/2014/main" id="{2F6FFAF2-FD50-4678-8121-99399862062D}"/>
              </a:ext>
            </a:extLst>
          </p:cNvPr>
          <p:cNvPicPr>
            <a:picLocks noChangeAspect="1"/>
          </p:cNvPicPr>
          <p:nvPr/>
        </p:nvPicPr>
        <p:blipFill>
          <a:blip r:embed="rId2"/>
          <a:stretch>
            <a:fillRect/>
          </a:stretch>
        </p:blipFill>
        <p:spPr>
          <a:xfrm>
            <a:off x="0" y="1273029"/>
            <a:ext cx="12192000" cy="5207488"/>
          </a:xfrm>
          <a:prstGeom prst="rect">
            <a:avLst/>
          </a:prstGeom>
        </p:spPr>
      </p:pic>
    </p:spTree>
    <p:extLst>
      <p:ext uri="{BB962C8B-B14F-4D97-AF65-F5344CB8AC3E}">
        <p14:creationId xmlns:p14="http://schemas.microsoft.com/office/powerpoint/2010/main" val="9266269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425B0-1DC5-4B8B-B143-EF4C47638475}"/>
              </a:ext>
            </a:extLst>
          </p:cNvPr>
          <p:cNvSpPr>
            <a:spLocks noGrp="1"/>
          </p:cNvSpPr>
          <p:nvPr>
            <p:ph type="title"/>
          </p:nvPr>
        </p:nvSpPr>
        <p:spPr/>
        <p:txBody>
          <a:bodyPr/>
          <a:lstStyle/>
          <a:p>
            <a:r>
              <a:rPr lang="en-US" dirty="0"/>
              <a:t>Jupyter is pervasive</a:t>
            </a:r>
          </a:p>
        </p:txBody>
      </p:sp>
      <p:sp>
        <p:nvSpPr>
          <p:cNvPr id="3" name="TextBox 2">
            <a:extLst>
              <a:ext uri="{FF2B5EF4-FFF2-40B4-BE49-F238E27FC236}">
                <a16:creationId xmlns:a16="http://schemas.microsoft.com/office/drawing/2014/main" id="{E01BC024-248B-4785-995A-1CEA75111E0C}"/>
              </a:ext>
            </a:extLst>
          </p:cNvPr>
          <p:cNvSpPr txBox="1"/>
          <p:nvPr/>
        </p:nvSpPr>
        <p:spPr>
          <a:xfrm>
            <a:off x="3814483" y="2747681"/>
            <a:ext cx="6728012" cy="1200329"/>
          </a:xfrm>
          <a:prstGeom prst="rect">
            <a:avLst/>
          </a:prstGeom>
          <a:noFill/>
        </p:spPr>
        <p:txBody>
          <a:bodyPr wrap="square" rtlCol="0">
            <a:spAutoFit/>
          </a:bodyPr>
          <a:lstStyle/>
          <a:p>
            <a:r>
              <a:rPr lang="en-US" dirty="0"/>
              <a:t>It’s being used to </a:t>
            </a:r>
            <a:r>
              <a:rPr lang="en-US" dirty="0">
                <a:hlinkClick r:id="rId2"/>
              </a:rPr>
              <a:t>publish tutorials on the web</a:t>
            </a:r>
            <a:endParaRPr lang="en-US" dirty="0"/>
          </a:p>
          <a:p>
            <a:r>
              <a:rPr lang="en-US" dirty="0"/>
              <a:t>As companions to </a:t>
            </a:r>
            <a:r>
              <a:rPr lang="en-US" dirty="0">
                <a:hlinkClick r:id="rId3"/>
              </a:rPr>
              <a:t>books</a:t>
            </a:r>
            <a:endParaRPr lang="en-US" dirty="0"/>
          </a:p>
          <a:p>
            <a:r>
              <a:rPr lang="en-US" dirty="0"/>
              <a:t>And even in </a:t>
            </a:r>
            <a:r>
              <a:rPr lang="en-US" dirty="0">
                <a:hlinkClick r:id="rId4"/>
              </a:rPr>
              <a:t>blogs</a:t>
            </a:r>
            <a:endParaRPr lang="en-US" dirty="0"/>
          </a:p>
          <a:p>
            <a:r>
              <a:rPr lang="en-US" dirty="0"/>
              <a:t>And adoption rates are increasing</a:t>
            </a:r>
          </a:p>
        </p:txBody>
      </p:sp>
      <p:sp>
        <p:nvSpPr>
          <p:cNvPr id="5" name="Slide Number Placeholder 4">
            <a:extLst>
              <a:ext uri="{FF2B5EF4-FFF2-40B4-BE49-F238E27FC236}">
                <a16:creationId xmlns:a16="http://schemas.microsoft.com/office/drawing/2014/main" id="{F2B7DBC8-66B7-4775-8C59-EED47282A831}"/>
              </a:ext>
            </a:extLst>
          </p:cNvPr>
          <p:cNvSpPr>
            <a:spLocks noGrp="1"/>
          </p:cNvSpPr>
          <p:nvPr>
            <p:ph type="sldNum" sz="quarter" idx="12"/>
          </p:nvPr>
        </p:nvSpPr>
        <p:spPr/>
        <p:txBody>
          <a:bodyPr/>
          <a:lstStyle/>
          <a:p>
            <a:fld id="{F5978506-FE47-4785-B2AA-4D09A229E462}" type="slidenum">
              <a:rPr lang="en-US" smtClean="0"/>
              <a:t>26</a:t>
            </a:fld>
            <a:endParaRPr lang="en-US" dirty="0"/>
          </a:p>
        </p:txBody>
      </p:sp>
    </p:spTree>
    <p:extLst>
      <p:ext uri="{BB962C8B-B14F-4D97-AF65-F5344CB8AC3E}">
        <p14:creationId xmlns:p14="http://schemas.microsoft.com/office/powerpoint/2010/main" val="38736689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0 3">
            <a:hlinkClick r:id="" action="ppaction://media"/>
            <a:extLst>
              <a:ext uri="{FF2B5EF4-FFF2-40B4-BE49-F238E27FC236}">
                <a16:creationId xmlns:a16="http://schemas.microsoft.com/office/drawing/2014/main" id="{D2E6DE2C-0B2B-428B-AEF1-6FB3E66E833B}"/>
              </a:ext>
            </a:extLst>
          </p:cNvPr>
          <p:cNvPicPr>
            <a:picLocks noRot="1" noChangeAspect="1"/>
          </p:cNvPicPr>
          <p:nvPr>
            <a:videoFile r:link="rId1"/>
          </p:nvPr>
        </p:nvPicPr>
        <p:blipFill>
          <a:blip r:embed="rId3"/>
          <a:stretch>
            <a:fillRect/>
          </a:stretch>
        </p:blipFill>
        <p:spPr>
          <a:xfrm>
            <a:off x="885266" y="-115094"/>
            <a:ext cx="9979958" cy="7484968"/>
          </a:xfrm>
          <a:prstGeom prst="rect">
            <a:avLst/>
          </a:prstGeom>
        </p:spPr>
      </p:pic>
      <p:sp>
        <p:nvSpPr>
          <p:cNvPr id="3" name="Slide Number Placeholder 2">
            <a:extLst>
              <a:ext uri="{FF2B5EF4-FFF2-40B4-BE49-F238E27FC236}">
                <a16:creationId xmlns:a16="http://schemas.microsoft.com/office/drawing/2014/main" id="{67723CA0-9292-465C-B20C-D6D4C4A79886}"/>
              </a:ext>
            </a:extLst>
          </p:cNvPr>
          <p:cNvSpPr>
            <a:spLocks noGrp="1"/>
          </p:cNvSpPr>
          <p:nvPr>
            <p:ph type="sldNum" sz="quarter" idx="12"/>
          </p:nvPr>
        </p:nvSpPr>
        <p:spPr/>
        <p:txBody>
          <a:bodyPr/>
          <a:lstStyle/>
          <a:p>
            <a:fld id="{F5978506-FE47-4785-B2AA-4D09A229E462}" type="slidenum">
              <a:rPr lang="en-US" smtClean="0"/>
              <a:t>27</a:t>
            </a:fld>
            <a:endParaRPr lang="en-US" dirty="0"/>
          </a:p>
        </p:txBody>
      </p:sp>
    </p:spTree>
    <p:extLst>
      <p:ext uri="{BB962C8B-B14F-4D97-AF65-F5344CB8AC3E}">
        <p14:creationId xmlns:p14="http://schemas.microsoft.com/office/powerpoint/2010/main" val="3407248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C2CFF-F077-4684-ADCD-74A0F32E56A0}"/>
              </a:ext>
            </a:extLst>
          </p:cNvPr>
          <p:cNvSpPr>
            <a:spLocks noGrp="1"/>
          </p:cNvSpPr>
          <p:nvPr>
            <p:ph type="title"/>
          </p:nvPr>
        </p:nvSpPr>
        <p:spPr/>
        <p:txBody>
          <a:bodyPr/>
          <a:lstStyle/>
          <a:p>
            <a:r>
              <a:rPr lang="en-US" dirty="0"/>
              <a:t>Change management is a thing</a:t>
            </a:r>
          </a:p>
        </p:txBody>
      </p:sp>
      <p:pic>
        <p:nvPicPr>
          <p:cNvPr id="3" name="Picture 2">
            <a:extLst>
              <a:ext uri="{FF2B5EF4-FFF2-40B4-BE49-F238E27FC236}">
                <a16:creationId xmlns:a16="http://schemas.microsoft.com/office/drawing/2014/main" id="{57668644-4EC3-46F3-9A5C-CC2BD839715B}"/>
              </a:ext>
            </a:extLst>
          </p:cNvPr>
          <p:cNvPicPr>
            <a:picLocks noChangeAspect="1"/>
          </p:cNvPicPr>
          <p:nvPr/>
        </p:nvPicPr>
        <p:blipFill>
          <a:blip r:embed="rId2"/>
          <a:stretch>
            <a:fillRect/>
          </a:stretch>
        </p:blipFill>
        <p:spPr>
          <a:xfrm>
            <a:off x="0" y="2495172"/>
            <a:ext cx="12192000" cy="2241797"/>
          </a:xfrm>
          <a:prstGeom prst="rect">
            <a:avLst/>
          </a:prstGeom>
        </p:spPr>
      </p:pic>
      <p:sp>
        <p:nvSpPr>
          <p:cNvPr id="4" name="Slide Number Placeholder 3">
            <a:extLst>
              <a:ext uri="{FF2B5EF4-FFF2-40B4-BE49-F238E27FC236}">
                <a16:creationId xmlns:a16="http://schemas.microsoft.com/office/drawing/2014/main" id="{1987480F-8514-4225-9761-81D529D7FEA4}"/>
              </a:ext>
            </a:extLst>
          </p:cNvPr>
          <p:cNvSpPr>
            <a:spLocks noGrp="1"/>
          </p:cNvSpPr>
          <p:nvPr>
            <p:ph type="sldNum" sz="quarter" idx="12"/>
          </p:nvPr>
        </p:nvSpPr>
        <p:spPr/>
        <p:txBody>
          <a:bodyPr/>
          <a:lstStyle/>
          <a:p>
            <a:fld id="{F5978506-FE47-4785-B2AA-4D09A229E462}" type="slidenum">
              <a:rPr lang="en-US" smtClean="0"/>
              <a:t>3</a:t>
            </a:fld>
            <a:endParaRPr lang="en-US" dirty="0"/>
          </a:p>
        </p:txBody>
      </p:sp>
    </p:spTree>
    <p:extLst>
      <p:ext uri="{BB962C8B-B14F-4D97-AF65-F5344CB8AC3E}">
        <p14:creationId xmlns:p14="http://schemas.microsoft.com/office/powerpoint/2010/main" val="1798232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3CBF7-C9CD-42B8-97F2-33F2C80FD42E}"/>
              </a:ext>
            </a:extLst>
          </p:cNvPr>
          <p:cNvSpPr>
            <a:spLocks noGrp="1"/>
          </p:cNvSpPr>
          <p:nvPr>
            <p:ph type="title"/>
          </p:nvPr>
        </p:nvSpPr>
        <p:spPr>
          <a:xfrm>
            <a:off x="838200" y="365125"/>
            <a:ext cx="11246224" cy="1325563"/>
          </a:xfrm>
        </p:spPr>
        <p:txBody>
          <a:bodyPr/>
          <a:lstStyle/>
          <a:p>
            <a:r>
              <a:rPr lang="en-US" dirty="0"/>
              <a:t>There are pieces and steps required for change to happen</a:t>
            </a:r>
          </a:p>
        </p:txBody>
      </p:sp>
      <p:graphicFrame>
        <p:nvGraphicFramePr>
          <p:cNvPr id="3" name="Diagram 2">
            <a:extLst>
              <a:ext uri="{FF2B5EF4-FFF2-40B4-BE49-F238E27FC236}">
                <a16:creationId xmlns:a16="http://schemas.microsoft.com/office/drawing/2014/main" id="{1A827EEE-7D76-4963-8422-24DD6BC4352F}"/>
              </a:ext>
            </a:extLst>
          </p:cNvPr>
          <p:cNvGraphicFramePr/>
          <p:nvPr>
            <p:extLst>
              <p:ext uri="{D42A27DB-BD31-4B8C-83A1-F6EECF244321}">
                <p14:modId xmlns:p14="http://schemas.microsoft.com/office/powerpoint/2010/main" val="3412873070"/>
              </p:ext>
            </p:extLst>
          </p:nvPr>
        </p:nvGraphicFramePr>
        <p:xfrm>
          <a:off x="817280" y="1338229"/>
          <a:ext cx="7250953" cy="54032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Arrow: Left 3">
            <a:extLst>
              <a:ext uri="{FF2B5EF4-FFF2-40B4-BE49-F238E27FC236}">
                <a16:creationId xmlns:a16="http://schemas.microsoft.com/office/drawing/2014/main" id="{09D37052-0D7F-4E01-9E14-815283DDA049}"/>
              </a:ext>
            </a:extLst>
          </p:cNvPr>
          <p:cNvSpPr/>
          <p:nvPr/>
        </p:nvSpPr>
        <p:spPr>
          <a:xfrm>
            <a:off x="7942729" y="1649506"/>
            <a:ext cx="1945342" cy="80234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B9C0C5F5-10E6-437A-B628-9DE6425B69FD}"/>
              </a:ext>
            </a:extLst>
          </p:cNvPr>
          <p:cNvSpPr>
            <a:spLocks noGrp="1"/>
          </p:cNvSpPr>
          <p:nvPr>
            <p:ph type="sldNum" sz="quarter" idx="12"/>
          </p:nvPr>
        </p:nvSpPr>
        <p:spPr/>
        <p:txBody>
          <a:bodyPr/>
          <a:lstStyle/>
          <a:p>
            <a:fld id="{F5978506-FE47-4785-B2AA-4D09A229E462}" type="slidenum">
              <a:rPr lang="en-US" smtClean="0"/>
              <a:t>4</a:t>
            </a:fld>
            <a:endParaRPr lang="en-US" dirty="0"/>
          </a:p>
        </p:txBody>
      </p:sp>
    </p:spTree>
    <p:extLst>
      <p:ext uri="{BB962C8B-B14F-4D97-AF65-F5344CB8AC3E}">
        <p14:creationId xmlns:p14="http://schemas.microsoft.com/office/powerpoint/2010/main" val="2446657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2551B14A-2AB8-4434-A7B9-45E40409BA08}"/>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graphicEl>
                                              <a:dgm id="{C3DA1E76-ABDE-4D18-A92E-ED0817E0E375}"/>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graphicEl>
                                              <a:dgm id="{207AAC1A-DA85-4D64-BFEC-7014F6E92A73}"/>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graphicEl>
                                              <a:dgm id="{9D32CC79-9C89-477E-ABDB-D951BCFA99DE}"/>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AD973884-1177-43C4-825A-C75A20876CC5}"/>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graphicEl>
                                              <a:dgm id="{A3A7B4E2-09F8-444B-9D2F-D2DE3C6A2549}"/>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graphicEl>
                                              <a:dgm id="{5A63E3BF-F760-4BD9-AC30-9002FB43AF7F}"/>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graphicEl>
                                              <a:dgm id="{B22EA4A5-4A9C-49D1-B427-9C5A41508775}"/>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graphicEl>
                                              <a:dgm id="{AAA73CA8-2B58-42E8-9C7E-B1D6751F3570}"/>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graphicEl>
                                              <a:dgm id="{0C257E1C-70B0-4D78-9B83-16E4E7A333E7}"/>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74AB3-F2EE-41EF-B77D-1667152CF61A}"/>
              </a:ext>
            </a:extLst>
          </p:cNvPr>
          <p:cNvSpPr>
            <a:spLocks noGrp="1"/>
          </p:cNvSpPr>
          <p:nvPr>
            <p:ph type="title"/>
          </p:nvPr>
        </p:nvSpPr>
        <p:spPr/>
        <p:txBody>
          <a:bodyPr/>
          <a:lstStyle/>
          <a:p>
            <a:r>
              <a:rPr lang="en-US" dirty="0"/>
              <a:t>What do you do when you give code you wrote to someone else?</a:t>
            </a:r>
          </a:p>
        </p:txBody>
      </p:sp>
      <p:sp>
        <p:nvSpPr>
          <p:cNvPr id="3" name="TextBox 2">
            <a:extLst>
              <a:ext uri="{FF2B5EF4-FFF2-40B4-BE49-F238E27FC236}">
                <a16:creationId xmlns:a16="http://schemas.microsoft.com/office/drawing/2014/main" id="{D30D7928-A717-4614-A63D-6205FF5D9ED8}"/>
              </a:ext>
            </a:extLst>
          </p:cNvPr>
          <p:cNvSpPr txBox="1"/>
          <p:nvPr/>
        </p:nvSpPr>
        <p:spPr>
          <a:xfrm>
            <a:off x="663389" y="1748117"/>
            <a:ext cx="5239870" cy="4154984"/>
          </a:xfrm>
          <a:prstGeom prst="rect">
            <a:avLst/>
          </a:prstGeom>
          <a:noFill/>
        </p:spPr>
        <p:txBody>
          <a:bodyPr wrap="square" rtlCol="0">
            <a:spAutoFit/>
          </a:bodyPr>
          <a:lstStyle/>
          <a:p>
            <a:r>
              <a:rPr lang="en-US" sz="1200" dirty="0">
                <a:latin typeface="Courier New" panose="02070309020205020404" pitchFamily="49" charset="0"/>
                <a:cs typeface="Courier New" panose="02070309020205020404" pitchFamily="49" charset="0"/>
              </a:rPr>
              <a:t>SELECT last_name, salary + NVL(commission_pct, 0), </a:t>
            </a:r>
          </a:p>
          <a:p>
            <a:r>
              <a:rPr lang="en-US" sz="1200" dirty="0">
                <a:latin typeface="Courier New" panose="02070309020205020404" pitchFamily="49" charset="0"/>
                <a:cs typeface="Courier New" panose="02070309020205020404" pitchFamily="49" charset="0"/>
              </a:rPr>
              <a:t>   job_id, e.department_id</a:t>
            </a:r>
          </a:p>
          <a:p>
            <a:r>
              <a:rPr lang="en-US" sz="1200" dirty="0">
                <a:latin typeface="Courier New" panose="02070309020205020404" pitchFamily="49" charset="0"/>
                <a:cs typeface="Courier New" panose="02070309020205020404" pitchFamily="49" charset="0"/>
              </a:rPr>
              <a:t>  FROM employees e, departments d</a:t>
            </a:r>
          </a:p>
          <a:p>
            <a:r>
              <a:rPr lang="en-US" sz="1200" dirty="0">
                <a:latin typeface="Courier New" panose="02070309020205020404" pitchFamily="49" charset="0"/>
                <a:cs typeface="Courier New" panose="02070309020205020404" pitchFamily="49" charset="0"/>
              </a:rPr>
              <a:t>  WHERE e.department_id = d.department_id</a:t>
            </a:r>
          </a:p>
          <a:p>
            <a:r>
              <a:rPr lang="en-US" sz="1200" dirty="0">
                <a:latin typeface="Courier New" panose="02070309020205020404" pitchFamily="49" charset="0"/>
                <a:cs typeface="Courier New" panose="02070309020205020404" pitchFamily="49" charset="0"/>
              </a:rPr>
              <a:t>    AND salary + NVL(commission_pct,0) &gt;   </a:t>
            </a:r>
          </a:p>
          <a:p>
            <a:r>
              <a:rPr lang="en-US" sz="1200" dirty="0">
                <a:latin typeface="Courier New" panose="02070309020205020404" pitchFamily="49" charset="0"/>
                <a:cs typeface="Courier New" panose="02070309020205020404" pitchFamily="49" charset="0"/>
              </a:rPr>
              <a:t>   (SELECT salary + NVL(commission_pct,0)</a:t>
            </a:r>
          </a:p>
          <a:p>
            <a:r>
              <a:rPr lang="en-US" sz="1200" dirty="0">
                <a:latin typeface="Courier New" panose="02070309020205020404" pitchFamily="49" charset="0"/>
                <a:cs typeface="Courier New" panose="02070309020205020404" pitchFamily="49" charset="0"/>
              </a:rPr>
              <a:t>      FROM employees </a:t>
            </a:r>
          </a:p>
          <a:p>
            <a:r>
              <a:rPr lang="en-US" sz="1200" dirty="0">
                <a:latin typeface="Courier New" panose="02070309020205020404" pitchFamily="49" charset="0"/>
                <a:cs typeface="Courier New" panose="02070309020205020404" pitchFamily="49" charset="0"/>
              </a:rPr>
              <a:t>      WHERE last_name = 'Pataballa');</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SELECT last_name,                  </a:t>
            </a:r>
          </a:p>
          <a:p>
            <a:r>
              <a:rPr lang="en-US" sz="1200" dirty="0">
                <a:latin typeface="Courier New" panose="02070309020205020404" pitchFamily="49" charset="0"/>
                <a:cs typeface="Courier New" panose="02070309020205020404" pitchFamily="49" charset="0"/>
              </a:rPr>
              <a:t>    salary + NVL(commission_pct, 0),</a:t>
            </a:r>
          </a:p>
          <a:p>
            <a:r>
              <a:rPr lang="en-US" sz="1200" dirty="0">
                <a:latin typeface="Courier New" panose="02070309020205020404" pitchFamily="49" charset="0"/>
                <a:cs typeface="Courier New" panose="02070309020205020404" pitchFamily="49" charset="0"/>
              </a:rPr>
              <a:t>    job_id,                       </a:t>
            </a:r>
          </a:p>
          <a:p>
            <a:r>
              <a:rPr lang="en-US" sz="1200" dirty="0">
                <a:latin typeface="Courier New" panose="02070309020205020404" pitchFamily="49" charset="0"/>
                <a:cs typeface="Courier New" panose="02070309020205020404" pitchFamily="49" charset="0"/>
              </a:rPr>
              <a:t>    e.department_id                </a:t>
            </a:r>
          </a:p>
          <a:p>
            <a:r>
              <a:rPr lang="en-US" sz="1200" dirty="0">
                <a:latin typeface="Courier New" panose="02070309020205020404" pitchFamily="49" charset="0"/>
                <a:cs typeface="Courier New" panose="02070309020205020404" pitchFamily="49" charset="0"/>
              </a:rPr>
              <a:t>  FROM employees e,              </a:t>
            </a:r>
          </a:p>
          <a:p>
            <a:r>
              <a:rPr lang="en-US" sz="1200" dirty="0">
                <a:latin typeface="Courier New" panose="02070309020205020404" pitchFamily="49" charset="0"/>
                <a:cs typeface="Courier New" panose="02070309020205020404" pitchFamily="49" charset="0"/>
              </a:rPr>
              <a:t>       departments d</a:t>
            </a:r>
          </a:p>
          <a:p>
            <a:r>
              <a:rPr lang="en-US" sz="1200" dirty="0">
                <a:latin typeface="Courier New" panose="02070309020205020404" pitchFamily="49" charset="0"/>
                <a:cs typeface="Courier New" panose="02070309020205020404" pitchFamily="49" charset="0"/>
              </a:rPr>
              <a:t>  WHERE e.department_id = d.department_id</a:t>
            </a:r>
          </a:p>
          <a:p>
            <a:r>
              <a:rPr lang="en-US" sz="1200" dirty="0">
                <a:latin typeface="Courier New" panose="02070309020205020404" pitchFamily="49" charset="0"/>
                <a:cs typeface="Courier New" panose="02070309020205020404" pitchFamily="49" charset="0"/>
              </a:rPr>
              <a:t>    AND salary + NVL(commission_pct, 0) &gt;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(SELECT salary + NVL(commission_pct,0) </a:t>
            </a:r>
          </a:p>
          <a:p>
            <a:r>
              <a:rPr lang="en-US" sz="1200" dirty="0">
                <a:latin typeface="Courier New" panose="02070309020205020404" pitchFamily="49" charset="0"/>
                <a:cs typeface="Courier New" panose="02070309020205020404" pitchFamily="49" charset="0"/>
              </a:rPr>
              <a:t>    FROM employees </a:t>
            </a:r>
          </a:p>
          <a:p>
            <a:r>
              <a:rPr lang="en-US" sz="1200" dirty="0">
                <a:latin typeface="Courier New" panose="02070309020205020404" pitchFamily="49" charset="0"/>
                <a:cs typeface="Courier New" panose="02070309020205020404" pitchFamily="49" charset="0"/>
              </a:rPr>
              <a:t>    WHERE last_name = 'Pataballa')      </a:t>
            </a:r>
          </a:p>
          <a:p>
            <a:r>
              <a:rPr lang="en-US" sz="1200" dirty="0">
                <a:latin typeface="Courier New" panose="02070309020205020404" pitchFamily="49" charset="0"/>
                <a:cs typeface="Courier New" panose="02070309020205020404" pitchFamily="49" charset="0"/>
              </a:rPr>
              <a:t>;</a:t>
            </a:r>
          </a:p>
        </p:txBody>
      </p:sp>
      <p:sp>
        <p:nvSpPr>
          <p:cNvPr id="5" name="Slide Number Placeholder 4">
            <a:extLst>
              <a:ext uri="{FF2B5EF4-FFF2-40B4-BE49-F238E27FC236}">
                <a16:creationId xmlns:a16="http://schemas.microsoft.com/office/drawing/2014/main" id="{8CEA3C66-A46B-443B-9F42-315FD1D569E9}"/>
              </a:ext>
            </a:extLst>
          </p:cNvPr>
          <p:cNvSpPr>
            <a:spLocks noGrp="1"/>
          </p:cNvSpPr>
          <p:nvPr>
            <p:ph type="sldNum" sz="quarter" idx="12"/>
          </p:nvPr>
        </p:nvSpPr>
        <p:spPr/>
        <p:txBody>
          <a:bodyPr/>
          <a:lstStyle/>
          <a:p>
            <a:fld id="{F5978506-FE47-4785-B2AA-4D09A229E462}" type="slidenum">
              <a:rPr lang="en-US" smtClean="0"/>
              <a:t>5</a:t>
            </a:fld>
            <a:endParaRPr lang="en-US" dirty="0"/>
          </a:p>
        </p:txBody>
      </p:sp>
    </p:spTree>
    <p:extLst>
      <p:ext uri="{BB962C8B-B14F-4D97-AF65-F5344CB8AC3E}">
        <p14:creationId xmlns:p14="http://schemas.microsoft.com/office/powerpoint/2010/main" val="3436476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EA78F-63EE-4523-8D3D-06B96FA32014}"/>
              </a:ext>
            </a:extLst>
          </p:cNvPr>
          <p:cNvSpPr>
            <a:spLocks noGrp="1"/>
          </p:cNvSpPr>
          <p:nvPr>
            <p:ph type="title"/>
          </p:nvPr>
        </p:nvSpPr>
        <p:spPr/>
        <p:txBody>
          <a:bodyPr/>
          <a:lstStyle/>
          <a:p>
            <a:r>
              <a:rPr lang="en-US" dirty="0"/>
              <a:t>Commenting</a:t>
            </a:r>
          </a:p>
        </p:txBody>
      </p:sp>
      <p:sp>
        <p:nvSpPr>
          <p:cNvPr id="4" name="TextBox 3">
            <a:extLst>
              <a:ext uri="{FF2B5EF4-FFF2-40B4-BE49-F238E27FC236}">
                <a16:creationId xmlns:a16="http://schemas.microsoft.com/office/drawing/2014/main" id="{E3E76044-63CC-4F7E-9A5C-D822F0DE87CF}"/>
              </a:ext>
            </a:extLst>
          </p:cNvPr>
          <p:cNvSpPr txBox="1"/>
          <p:nvPr/>
        </p:nvSpPr>
        <p:spPr>
          <a:xfrm>
            <a:off x="663389" y="1748117"/>
            <a:ext cx="6813176" cy="4893647"/>
          </a:xfrm>
          <a:prstGeom prst="rect">
            <a:avLst/>
          </a:prstGeom>
          <a:noFill/>
        </p:spPr>
        <p:txBody>
          <a:bodyPr wrap="square" rtlCol="0">
            <a:spAutoFit/>
          </a:bodyPr>
          <a:lstStyle/>
          <a:p>
            <a:r>
              <a:rPr lang="en-US" sz="1200" dirty="0">
                <a:latin typeface="Courier New" panose="02070309020205020404" pitchFamily="49" charset="0"/>
                <a:cs typeface="Courier New" panose="02070309020205020404" pitchFamily="49" charset="0"/>
              </a:rPr>
              <a:t>SELECT last_name, salary + NVL(commission_pct, 0), </a:t>
            </a:r>
          </a:p>
          <a:p>
            <a:r>
              <a:rPr lang="en-US" sz="1200" dirty="0">
                <a:latin typeface="Courier New" panose="02070309020205020404" pitchFamily="49" charset="0"/>
                <a:cs typeface="Courier New" panose="02070309020205020404" pitchFamily="49" charset="0"/>
              </a:rPr>
              <a:t>   job_id, e.department_id</a:t>
            </a:r>
          </a:p>
          <a:p>
            <a:r>
              <a:rPr lang="en-US" sz="1200" dirty="0">
                <a:latin typeface="Courier New" panose="02070309020205020404" pitchFamily="49" charset="0"/>
                <a:cs typeface="Courier New" panose="02070309020205020404" pitchFamily="49" charset="0"/>
              </a:rPr>
              <a:t>/* Select all employees whose compensation is</a:t>
            </a:r>
          </a:p>
          <a:p>
            <a:r>
              <a:rPr lang="en-US" sz="1200" dirty="0">
                <a:latin typeface="Courier New" panose="02070309020205020404" pitchFamily="49" charset="0"/>
                <a:cs typeface="Courier New" panose="02070309020205020404" pitchFamily="49" charset="0"/>
              </a:rPr>
              <a:t>greater than that of Pataballa.*/</a:t>
            </a:r>
          </a:p>
          <a:p>
            <a:r>
              <a:rPr lang="en-US" sz="1200" dirty="0">
                <a:latin typeface="Courier New" panose="02070309020205020404" pitchFamily="49" charset="0"/>
                <a:cs typeface="Courier New" panose="02070309020205020404" pitchFamily="49" charset="0"/>
              </a:rPr>
              <a:t>  FROM employees e, departments d</a:t>
            </a:r>
          </a:p>
          <a:p>
            <a:r>
              <a:rPr lang="en-US" sz="1200" dirty="0">
                <a:latin typeface="Courier New" panose="02070309020205020404" pitchFamily="49" charset="0"/>
                <a:cs typeface="Courier New" panose="02070309020205020404" pitchFamily="49" charset="0"/>
              </a:rPr>
              <a:t>       /*The DEPARTMENTS table is used to get the department name.*/</a:t>
            </a:r>
          </a:p>
          <a:p>
            <a:r>
              <a:rPr lang="en-US" sz="1200" dirty="0">
                <a:latin typeface="Courier New" panose="02070309020205020404" pitchFamily="49" charset="0"/>
                <a:cs typeface="Courier New" panose="02070309020205020404" pitchFamily="49" charset="0"/>
              </a:rPr>
              <a:t>  WHERE e.department_id = d.department_id</a:t>
            </a:r>
          </a:p>
          <a:p>
            <a:r>
              <a:rPr lang="en-US" sz="1200" dirty="0">
                <a:latin typeface="Courier New" panose="02070309020205020404" pitchFamily="49" charset="0"/>
                <a:cs typeface="Courier New" panose="02070309020205020404" pitchFamily="49" charset="0"/>
              </a:rPr>
              <a:t>    AND salary + NVL(commission_pct,0) &gt;   /* Subquery:       */</a:t>
            </a:r>
          </a:p>
          <a:p>
            <a:r>
              <a:rPr lang="en-US" sz="1200" dirty="0">
                <a:latin typeface="Courier New" panose="02070309020205020404" pitchFamily="49" charset="0"/>
                <a:cs typeface="Courier New" panose="02070309020205020404" pitchFamily="49" charset="0"/>
              </a:rPr>
              <a:t>   (SELECT salary + NVL(commission_pct,0)</a:t>
            </a:r>
          </a:p>
          <a:p>
            <a:r>
              <a:rPr lang="en-US" sz="1200" dirty="0">
                <a:latin typeface="Courier New" panose="02070309020205020404" pitchFamily="49" charset="0"/>
                <a:cs typeface="Courier New" panose="02070309020205020404" pitchFamily="49" charset="0"/>
              </a:rPr>
              <a:t>                 /* total compensation is salary + commission_pct */</a:t>
            </a:r>
          </a:p>
          <a:p>
            <a:r>
              <a:rPr lang="en-US" sz="1200" dirty="0">
                <a:latin typeface="Courier New" panose="02070309020205020404" pitchFamily="49" charset="0"/>
                <a:cs typeface="Courier New" panose="02070309020205020404" pitchFamily="49" charset="0"/>
              </a:rPr>
              <a:t>      FROM employees </a:t>
            </a:r>
          </a:p>
          <a:p>
            <a:r>
              <a:rPr lang="en-US" sz="1200" dirty="0">
                <a:latin typeface="Courier New" panose="02070309020205020404" pitchFamily="49" charset="0"/>
                <a:cs typeface="Courier New" panose="02070309020205020404" pitchFamily="49" charset="0"/>
              </a:rPr>
              <a:t>      WHERE last_name = 'Pataballa');</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SELECT last_name,                    -- select the name</a:t>
            </a:r>
          </a:p>
          <a:p>
            <a:r>
              <a:rPr lang="en-US" sz="1200" dirty="0">
                <a:latin typeface="Courier New" panose="02070309020205020404" pitchFamily="49" charset="0"/>
                <a:cs typeface="Courier New" panose="02070309020205020404" pitchFamily="49" charset="0"/>
              </a:rPr>
              <a:t>    salary + NVL(commission_pct, 0),-- total compensation</a:t>
            </a:r>
          </a:p>
          <a:p>
            <a:r>
              <a:rPr lang="en-US" sz="1200" dirty="0">
                <a:latin typeface="Courier New" panose="02070309020205020404" pitchFamily="49" charset="0"/>
                <a:cs typeface="Courier New" panose="02070309020205020404" pitchFamily="49" charset="0"/>
              </a:rPr>
              <a:t>    job_id,                         -- job</a:t>
            </a:r>
          </a:p>
          <a:p>
            <a:r>
              <a:rPr lang="en-US" sz="1200" dirty="0">
                <a:latin typeface="Courier New" panose="02070309020205020404" pitchFamily="49" charset="0"/>
                <a:cs typeface="Courier New" panose="02070309020205020404" pitchFamily="49" charset="0"/>
              </a:rPr>
              <a:t>    e.department_id                 -- and department</a:t>
            </a:r>
          </a:p>
          <a:p>
            <a:r>
              <a:rPr lang="en-US" sz="1200" dirty="0">
                <a:latin typeface="Courier New" panose="02070309020205020404" pitchFamily="49" charset="0"/>
                <a:cs typeface="Courier New" panose="02070309020205020404" pitchFamily="49" charset="0"/>
              </a:rPr>
              <a:t>  FROM employees e,                 -- of all employees</a:t>
            </a:r>
          </a:p>
          <a:p>
            <a:r>
              <a:rPr lang="en-US" sz="1200" dirty="0">
                <a:latin typeface="Courier New" panose="02070309020205020404" pitchFamily="49" charset="0"/>
                <a:cs typeface="Courier New" panose="02070309020205020404" pitchFamily="49" charset="0"/>
              </a:rPr>
              <a:t>       departments d</a:t>
            </a:r>
          </a:p>
          <a:p>
            <a:r>
              <a:rPr lang="en-US" sz="1200" dirty="0">
                <a:latin typeface="Courier New" panose="02070309020205020404" pitchFamily="49" charset="0"/>
                <a:cs typeface="Courier New" panose="02070309020205020404" pitchFamily="49" charset="0"/>
              </a:rPr>
              <a:t>  WHERE e.department_id = d.department_id</a:t>
            </a:r>
          </a:p>
          <a:p>
            <a:r>
              <a:rPr lang="en-US" sz="1200" dirty="0">
                <a:latin typeface="Courier New" panose="02070309020205020404" pitchFamily="49" charset="0"/>
                <a:cs typeface="Courier New" panose="02070309020205020404" pitchFamily="49" charset="0"/>
              </a:rPr>
              <a:t>    AND salary + NVL(commission_pct, 0) &gt;  -- whose compensation </a:t>
            </a:r>
          </a:p>
          <a:p>
            <a:r>
              <a:rPr lang="en-US" sz="1200" dirty="0">
                <a:latin typeface="Courier New" panose="02070309020205020404" pitchFamily="49" charset="0"/>
                <a:cs typeface="Courier New" panose="02070309020205020404" pitchFamily="49" charset="0"/>
              </a:rPr>
              <a:t>                                           -- is greater than</a:t>
            </a:r>
          </a:p>
          <a:p>
            <a:r>
              <a:rPr lang="en-US" sz="1200" dirty="0">
                <a:latin typeface="Courier New" panose="02070309020205020404" pitchFamily="49" charset="0"/>
                <a:cs typeface="Courier New" panose="02070309020205020404" pitchFamily="49" charset="0"/>
              </a:rPr>
              <a:t>      (SELECT salary + NVL(commission_pct,0)  -- the compensation</a:t>
            </a:r>
          </a:p>
          <a:p>
            <a:r>
              <a:rPr lang="en-US" sz="1200" dirty="0">
                <a:latin typeface="Courier New" panose="02070309020205020404" pitchFamily="49" charset="0"/>
                <a:cs typeface="Courier New" panose="02070309020205020404" pitchFamily="49" charset="0"/>
              </a:rPr>
              <a:t>    FROM employees </a:t>
            </a:r>
          </a:p>
          <a:p>
            <a:r>
              <a:rPr lang="en-US" sz="1200" dirty="0">
                <a:latin typeface="Courier New" panose="02070309020205020404" pitchFamily="49" charset="0"/>
                <a:cs typeface="Courier New" panose="02070309020205020404" pitchFamily="49" charset="0"/>
              </a:rPr>
              <a:t>    WHERE last_name = 'Pataballa')        -- of Pataballa.</a:t>
            </a:r>
          </a:p>
          <a:p>
            <a:r>
              <a:rPr lang="en-US" sz="1200" dirty="0">
                <a:latin typeface="Courier New" panose="02070309020205020404" pitchFamily="49" charset="0"/>
                <a:cs typeface="Courier New" panose="02070309020205020404" pitchFamily="49" charset="0"/>
              </a:rPr>
              <a:t>;</a:t>
            </a:r>
          </a:p>
        </p:txBody>
      </p:sp>
      <p:sp>
        <p:nvSpPr>
          <p:cNvPr id="5" name="Slide Number Placeholder 4">
            <a:extLst>
              <a:ext uri="{FF2B5EF4-FFF2-40B4-BE49-F238E27FC236}">
                <a16:creationId xmlns:a16="http://schemas.microsoft.com/office/drawing/2014/main" id="{6CD58735-F245-46B5-93C7-0C598E79F676}"/>
              </a:ext>
            </a:extLst>
          </p:cNvPr>
          <p:cNvSpPr>
            <a:spLocks noGrp="1"/>
          </p:cNvSpPr>
          <p:nvPr>
            <p:ph type="sldNum" sz="quarter" idx="12"/>
          </p:nvPr>
        </p:nvSpPr>
        <p:spPr/>
        <p:txBody>
          <a:bodyPr/>
          <a:lstStyle/>
          <a:p>
            <a:fld id="{F5978506-FE47-4785-B2AA-4D09A229E462}" type="slidenum">
              <a:rPr lang="en-US" smtClean="0"/>
              <a:t>6</a:t>
            </a:fld>
            <a:endParaRPr lang="en-US" dirty="0"/>
          </a:p>
        </p:txBody>
      </p:sp>
    </p:spTree>
    <p:extLst>
      <p:ext uri="{BB962C8B-B14F-4D97-AF65-F5344CB8AC3E}">
        <p14:creationId xmlns:p14="http://schemas.microsoft.com/office/powerpoint/2010/main" val="1685118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EA78F-63EE-4523-8D3D-06B96FA32014}"/>
              </a:ext>
            </a:extLst>
          </p:cNvPr>
          <p:cNvSpPr>
            <a:spLocks noGrp="1"/>
          </p:cNvSpPr>
          <p:nvPr>
            <p:ph type="title"/>
          </p:nvPr>
        </p:nvSpPr>
        <p:spPr/>
        <p:txBody>
          <a:bodyPr/>
          <a:lstStyle/>
          <a:p>
            <a:r>
              <a:rPr lang="en-US" dirty="0"/>
              <a:t>Commenting – with color!</a:t>
            </a:r>
          </a:p>
        </p:txBody>
      </p:sp>
      <p:sp>
        <p:nvSpPr>
          <p:cNvPr id="4" name="TextBox 3">
            <a:extLst>
              <a:ext uri="{FF2B5EF4-FFF2-40B4-BE49-F238E27FC236}">
                <a16:creationId xmlns:a16="http://schemas.microsoft.com/office/drawing/2014/main" id="{E3E76044-63CC-4F7E-9A5C-D822F0DE87CF}"/>
              </a:ext>
            </a:extLst>
          </p:cNvPr>
          <p:cNvSpPr txBox="1"/>
          <p:nvPr/>
        </p:nvSpPr>
        <p:spPr>
          <a:xfrm>
            <a:off x="663389" y="1748117"/>
            <a:ext cx="6813176" cy="4893647"/>
          </a:xfrm>
          <a:prstGeom prst="rect">
            <a:avLst/>
          </a:prstGeom>
          <a:noFill/>
        </p:spPr>
        <p:txBody>
          <a:bodyPr wrap="square" rtlCol="0">
            <a:spAutoFit/>
          </a:bodyPr>
          <a:lstStyle/>
          <a:p>
            <a:r>
              <a:rPr lang="en-US" sz="1200" dirty="0">
                <a:latin typeface="Courier New" panose="02070309020205020404" pitchFamily="49" charset="0"/>
                <a:cs typeface="Courier New" panose="02070309020205020404" pitchFamily="49" charset="0"/>
              </a:rPr>
              <a:t>SELECT last_name, salary + NVL(commission_pct, 0), </a:t>
            </a:r>
          </a:p>
          <a:p>
            <a:r>
              <a:rPr lang="en-US" sz="1200" dirty="0">
                <a:latin typeface="Courier New" panose="02070309020205020404" pitchFamily="49" charset="0"/>
                <a:cs typeface="Courier New" panose="02070309020205020404" pitchFamily="49" charset="0"/>
              </a:rPr>
              <a:t>   job_id, e.department_id</a:t>
            </a:r>
          </a:p>
          <a:p>
            <a:r>
              <a:rPr lang="en-US" sz="1200" dirty="0">
                <a:solidFill>
                  <a:schemeClr val="accent6">
                    <a:lumMod val="75000"/>
                  </a:schemeClr>
                </a:solidFill>
                <a:latin typeface="Courier New" panose="02070309020205020404" pitchFamily="49" charset="0"/>
                <a:cs typeface="Courier New" panose="02070309020205020404" pitchFamily="49" charset="0"/>
              </a:rPr>
              <a:t>/* Select all employees whose compensation is</a:t>
            </a:r>
          </a:p>
          <a:p>
            <a:r>
              <a:rPr lang="en-US" sz="1200" dirty="0">
                <a:solidFill>
                  <a:schemeClr val="accent6">
                    <a:lumMod val="75000"/>
                  </a:schemeClr>
                </a:solidFill>
                <a:latin typeface="Courier New" panose="02070309020205020404" pitchFamily="49" charset="0"/>
                <a:cs typeface="Courier New" panose="02070309020205020404" pitchFamily="49" charset="0"/>
              </a:rPr>
              <a:t>greater than that of Pataballa.*/</a:t>
            </a:r>
          </a:p>
          <a:p>
            <a:r>
              <a:rPr lang="en-US" sz="1200" dirty="0">
                <a:latin typeface="Courier New" panose="02070309020205020404" pitchFamily="49" charset="0"/>
                <a:cs typeface="Courier New" panose="02070309020205020404" pitchFamily="49" charset="0"/>
              </a:rPr>
              <a:t>  FROM employees e, departments d</a:t>
            </a:r>
          </a:p>
          <a:p>
            <a:r>
              <a:rPr lang="en-US" sz="1200" dirty="0">
                <a:latin typeface="Courier New" panose="02070309020205020404" pitchFamily="49" charset="0"/>
                <a:cs typeface="Courier New" panose="02070309020205020404" pitchFamily="49" charset="0"/>
              </a:rPr>
              <a:t>       </a:t>
            </a:r>
            <a:r>
              <a:rPr lang="en-US" sz="1200" dirty="0">
                <a:solidFill>
                  <a:schemeClr val="accent6">
                    <a:lumMod val="75000"/>
                  </a:schemeClr>
                </a:solidFill>
                <a:latin typeface="Courier New" panose="02070309020205020404" pitchFamily="49" charset="0"/>
                <a:cs typeface="Courier New" panose="02070309020205020404" pitchFamily="49" charset="0"/>
              </a:rPr>
              <a:t>/*The DEPARTMENTS table is used to get the department name.*/</a:t>
            </a:r>
          </a:p>
          <a:p>
            <a:r>
              <a:rPr lang="en-US" sz="1200" dirty="0">
                <a:latin typeface="Courier New" panose="02070309020205020404" pitchFamily="49" charset="0"/>
                <a:cs typeface="Courier New" panose="02070309020205020404" pitchFamily="49" charset="0"/>
              </a:rPr>
              <a:t>  WHERE e.department_id = d.department_id</a:t>
            </a:r>
          </a:p>
          <a:p>
            <a:r>
              <a:rPr lang="en-US" sz="1200" dirty="0">
                <a:latin typeface="Courier New" panose="02070309020205020404" pitchFamily="49" charset="0"/>
                <a:cs typeface="Courier New" panose="02070309020205020404" pitchFamily="49" charset="0"/>
              </a:rPr>
              <a:t>    AND salary + NVL(commission_pct,0) &gt;   </a:t>
            </a:r>
            <a:r>
              <a:rPr lang="en-US" sz="1200" dirty="0">
                <a:solidFill>
                  <a:schemeClr val="accent6">
                    <a:lumMod val="75000"/>
                  </a:schemeClr>
                </a:solidFill>
                <a:latin typeface="Courier New" panose="02070309020205020404" pitchFamily="49" charset="0"/>
                <a:cs typeface="Courier New" panose="02070309020205020404" pitchFamily="49" charset="0"/>
              </a:rPr>
              <a:t>/* Subquery:       */</a:t>
            </a:r>
          </a:p>
          <a:p>
            <a:r>
              <a:rPr lang="en-US" sz="1200" dirty="0">
                <a:latin typeface="Courier New" panose="02070309020205020404" pitchFamily="49" charset="0"/>
                <a:cs typeface="Courier New" panose="02070309020205020404" pitchFamily="49" charset="0"/>
              </a:rPr>
              <a:t>   (SELECT salary + NVL(commission_pct,0)</a:t>
            </a:r>
          </a:p>
          <a:p>
            <a:r>
              <a:rPr lang="en-US" sz="1200" dirty="0">
                <a:solidFill>
                  <a:schemeClr val="accent6">
                    <a:lumMod val="75000"/>
                  </a:schemeClr>
                </a:solidFill>
                <a:latin typeface="Courier New" panose="02070309020205020404" pitchFamily="49" charset="0"/>
                <a:cs typeface="Courier New" panose="02070309020205020404" pitchFamily="49" charset="0"/>
              </a:rPr>
              <a:t>                 /* total compensation is salary + commission_pct */</a:t>
            </a:r>
          </a:p>
          <a:p>
            <a:r>
              <a:rPr lang="en-US" sz="1200" dirty="0">
                <a:latin typeface="Courier New" panose="02070309020205020404" pitchFamily="49" charset="0"/>
                <a:cs typeface="Courier New" panose="02070309020205020404" pitchFamily="49" charset="0"/>
              </a:rPr>
              <a:t>      FROM employees </a:t>
            </a:r>
          </a:p>
          <a:p>
            <a:r>
              <a:rPr lang="en-US" sz="1200" dirty="0">
                <a:latin typeface="Courier New" panose="02070309020205020404" pitchFamily="49" charset="0"/>
                <a:cs typeface="Courier New" panose="02070309020205020404" pitchFamily="49" charset="0"/>
              </a:rPr>
              <a:t>      WHERE last_name = 'Pataballa');</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SELECT last_name,                    </a:t>
            </a:r>
            <a:r>
              <a:rPr lang="en-US" sz="1200" dirty="0">
                <a:solidFill>
                  <a:schemeClr val="accent6">
                    <a:lumMod val="75000"/>
                  </a:schemeClr>
                </a:solidFill>
                <a:latin typeface="Courier New" panose="02070309020205020404" pitchFamily="49" charset="0"/>
                <a:cs typeface="Courier New" panose="02070309020205020404" pitchFamily="49" charset="0"/>
              </a:rPr>
              <a:t>-- select the name</a:t>
            </a:r>
          </a:p>
          <a:p>
            <a:r>
              <a:rPr lang="en-US" sz="1200" dirty="0">
                <a:latin typeface="Courier New" panose="02070309020205020404" pitchFamily="49" charset="0"/>
                <a:cs typeface="Courier New" panose="02070309020205020404" pitchFamily="49" charset="0"/>
              </a:rPr>
              <a:t>    salary + NVL(commission_pct, 0),</a:t>
            </a:r>
            <a:r>
              <a:rPr lang="en-US" sz="1200" dirty="0">
                <a:solidFill>
                  <a:schemeClr val="accent6">
                    <a:lumMod val="75000"/>
                  </a:schemeClr>
                </a:solidFill>
                <a:latin typeface="Courier New" panose="02070309020205020404" pitchFamily="49" charset="0"/>
                <a:cs typeface="Courier New" panose="02070309020205020404" pitchFamily="49" charset="0"/>
              </a:rPr>
              <a:t>-- total compensation</a:t>
            </a:r>
          </a:p>
          <a:p>
            <a:r>
              <a:rPr lang="en-US" sz="1200" dirty="0">
                <a:latin typeface="Courier New" panose="02070309020205020404" pitchFamily="49" charset="0"/>
                <a:cs typeface="Courier New" panose="02070309020205020404" pitchFamily="49" charset="0"/>
              </a:rPr>
              <a:t>    job_id,                         </a:t>
            </a:r>
            <a:r>
              <a:rPr lang="en-US" sz="1200" dirty="0">
                <a:solidFill>
                  <a:schemeClr val="accent6">
                    <a:lumMod val="75000"/>
                  </a:schemeClr>
                </a:solidFill>
                <a:latin typeface="Courier New" panose="02070309020205020404" pitchFamily="49" charset="0"/>
                <a:cs typeface="Courier New" panose="02070309020205020404" pitchFamily="49" charset="0"/>
              </a:rPr>
              <a:t>-- job</a:t>
            </a:r>
          </a:p>
          <a:p>
            <a:r>
              <a:rPr lang="en-US" sz="1200" dirty="0">
                <a:latin typeface="Courier New" panose="02070309020205020404" pitchFamily="49" charset="0"/>
                <a:cs typeface="Courier New" panose="02070309020205020404" pitchFamily="49" charset="0"/>
              </a:rPr>
              <a:t>    e.department_id                 </a:t>
            </a:r>
            <a:r>
              <a:rPr lang="en-US" sz="1200" dirty="0">
                <a:solidFill>
                  <a:schemeClr val="accent6">
                    <a:lumMod val="75000"/>
                  </a:schemeClr>
                </a:solidFill>
                <a:latin typeface="Courier New" panose="02070309020205020404" pitchFamily="49" charset="0"/>
                <a:cs typeface="Courier New" panose="02070309020205020404" pitchFamily="49" charset="0"/>
              </a:rPr>
              <a:t>-- and department</a:t>
            </a:r>
          </a:p>
          <a:p>
            <a:r>
              <a:rPr lang="en-US" sz="1200" dirty="0">
                <a:latin typeface="Courier New" panose="02070309020205020404" pitchFamily="49" charset="0"/>
                <a:cs typeface="Courier New" panose="02070309020205020404" pitchFamily="49" charset="0"/>
              </a:rPr>
              <a:t>  FROM employees e,                 </a:t>
            </a:r>
            <a:r>
              <a:rPr lang="en-US" sz="1200" dirty="0">
                <a:solidFill>
                  <a:schemeClr val="accent6">
                    <a:lumMod val="75000"/>
                  </a:schemeClr>
                </a:solidFill>
                <a:latin typeface="Courier New" panose="02070309020205020404" pitchFamily="49" charset="0"/>
                <a:cs typeface="Courier New" panose="02070309020205020404" pitchFamily="49" charset="0"/>
              </a:rPr>
              <a:t>-- of all employees</a:t>
            </a:r>
          </a:p>
          <a:p>
            <a:r>
              <a:rPr lang="en-US" sz="1200" dirty="0">
                <a:latin typeface="Courier New" panose="02070309020205020404" pitchFamily="49" charset="0"/>
                <a:cs typeface="Courier New" panose="02070309020205020404" pitchFamily="49" charset="0"/>
              </a:rPr>
              <a:t>       departments d</a:t>
            </a:r>
          </a:p>
          <a:p>
            <a:r>
              <a:rPr lang="en-US" sz="1200" dirty="0">
                <a:latin typeface="Courier New" panose="02070309020205020404" pitchFamily="49" charset="0"/>
                <a:cs typeface="Courier New" panose="02070309020205020404" pitchFamily="49" charset="0"/>
              </a:rPr>
              <a:t>  WHERE e.department_id = d.department_id</a:t>
            </a:r>
          </a:p>
          <a:p>
            <a:r>
              <a:rPr lang="en-US" sz="1200" dirty="0">
                <a:latin typeface="Courier New" panose="02070309020205020404" pitchFamily="49" charset="0"/>
                <a:cs typeface="Courier New" panose="02070309020205020404" pitchFamily="49" charset="0"/>
              </a:rPr>
              <a:t>    AND salary + NVL(commission_pct, 0) &gt;  </a:t>
            </a:r>
            <a:r>
              <a:rPr lang="en-US" sz="1200" dirty="0">
                <a:solidFill>
                  <a:schemeClr val="accent6">
                    <a:lumMod val="75000"/>
                  </a:schemeClr>
                </a:solidFill>
                <a:latin typeface="Courier New" panose="02070309020205020404" pitchFamily="49" charset="0"/>
                <a:cs typeface="Courier New" panose="02070309020205020404" pitchFamily="49" charset="0"/>
              </a:rPr>
              <a:t>-- whose compensation </a:t>
            </a:r>
          </a:p>
          <a:p>
            <a:r>
              <a:rPr lang="en-US" sz="1200" dirty="0">
                <a:latin typeface="Courier New" panose="02070309020205020404" pitchFamily="49" charset="0"/>
                <a:cs typeface="Courier New" panose="02070309020205020404" pitchFamily="49" charset="0"/>
              </a:rPr>
              <a:t>                                           </a:t>
            </a:r>
            <a:r>
              <a:rPr lang="en-US" sz="1200" dirty="0">
                <a:solidFill>
                  <a:schemeClr val="accent6">
                    <a:lumMod val="75000"/>
                  </a:schemeClr>
                </a:solidFill>
                <a:latin typeface="Courier New" panose="02070309020205020404" pitchFamily="49" charset="0"/>
                <a:cs typeface="Courier New" panose="02070309020205020404" pitchFamily="49" charset="0"/>
              </a:rPr>
              <a:t>-- is greater than</a:t>
            </a:r>
          </a:p>
          <a:p>
            <a:r>
              <a:rPr lang="en-US" sz="1200" dirty="0">
                <a:latin typeface="Courier New" panose="02070309020205020404" pitchFamily="49" charset="0"/>
                <a:cs typeface="Courier New" panose="02070309020205020404" pitchFamily="49" charset="0"/>
              </a:rPr>
              <a:t>      (SELECT salary + NVL(commission_pct,0)  </a:t>
            </a:r>
            <a:r>
              <a:rPr lang="en-US" sz="1200" dirty="0">
                <a:solidFill>
                  <a:schemeClr val="accent6">
                    <a:lumMod val="75000"/>
                  </a:schemeClr>
                </a:solidFill>
                <a:latin typeface="Courier New" panose="02070309020205020404" pitchFamily="49" charset="0"/>
                <a:cs typeface="Courier New" panose="02070309020205020404" pitchFamily="49" charset="0"/>
              </a:rPr>
              <a:t>-- the compensation</a:t>
            </a:r>
          </a:p>
          <a:p>
            <a:r>
              <a:rPr lang="en-US" sz="1200" dirty="0">
                <a:latin typeface="Courier New" panose="02070309020205020404" pitchFamily="49" charset="0"/>
                <a:cs typeface="Courier New" panose="02070309020205020404" pitchFamily="49" charset="0"/>
              </a:rPr>
              <a:t>    FROM employees </a:t>
            </a:r>
          </a:p>
          <a:p>
            <a:r>
              <a:rPr lang="en-US" sz="1200" dirty="0">
                <a:latin typeface="Courier New" panose="02070309020205020404" pitchFamily="49" charset="0"/>
                <a:cs typeface="Courier New" panose="02070309020205020404" pitchFamily="49" charset="0"/>
              </a:rPr>
              <a:t>    WHERE last_name = 'Pataballa')        </a:t>
            </a:r>
            <a:r>
              <a:rPr lang="en-US" sz="1200" dirty="0">
                <a:solidFill>
                  <a:schemeClr val="accent6">
                    <a:lumMod val="75000"/>
                  </a:schemeClr>
                </a:solidFill>
                <a:latin typeface="Courier New" panose="02070309020205020404" pitchFamily="49" charset="0"/>
                <a:cs typeface="Courier New" panose="02070309020205020404" pitchFamily="49" charset="0"/>
              </a:rPr>
              <a:t>-- of Pataballa</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a:t>
            </a:r>
          </a:p>
        </p:txBody>
      </p:sp>
      <p:sp>
        <p:nvSpPr>
          <p:cNvPr id="3" name="Slide Number Placeholder 2">
            <a:extLst>
              <a:ext uri="{FF2B5EF4-FFF2-40B4-BE49-F238E27FC236}">
                <a16:creationId xmlns:a16="http://schemas.microsoft.com/office/drawing/2014/main" id="{935A3F41-5E01-4EA5-BD4B-03C0E3AA4E15}"/>
              </a:ext>
            </a:extLst>
          </p:cNvPr>
          <p:cNvSpPr>
            <a:spLocks noGrp="1"/>
          </p:cNvSpPr>
          <p:nvPr>
            <p:ph type="sldNum" sz="quarter" idx="12"/>
          </p:nvPr>
        </p:nvSpPr>
        <p:spPr/>
        <p:txBody>
          <a:bodyPr/>
          <a:lstStyle/>
          <a:p>
            <a:fld id="{F5978506-FE47-4785-B2AA-4D09A229E462}" type="slidenum">
              <a:rPr lang="en-US" smtClean="0"/>
              <a:t>7</a:t>
            </a:fld>
            <a:endParaRPr lang="en-US" dirty="0"/>
          </a:p>
        </p:txBody>
      </p:sp>
    </p:spTree>
    <p:extLst>
      <p:ext uri="{BB962C8B-B14F-4D97-AF65-F5344CB8AC3E}">
        <p14:creationId xmlns:p14="http://schemas.microsoft.com/office/powerpoint/2010/main" val="3974670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C2BBB-7F21-45BC-9FF0-8837C04BEC91}"/>
              </a:ext>
            </a:extLst>
          </p:cNvPr>
          <p:cNvSpPr>
            <a:spLocks noGrp="1"/>
          </p:cNvSpPr>
          <p:nvPr>
            <p:ph type="title"/>
          </p:nvPr>
        </p:nvSpPr>
        <p:spPr/>
        <p:txBody>
          <a:bodyPr/>
          <a:lstStyle/>
          <a:p>
            <a:r>
              <a:rPr lang="en-US" dirty="0"/>
              <a:t>What about languages you don’t know?</a:t>
            </a:r>
          </a:p>
        </p:txBody>
      </p:sp>
      <p:sp>
        <p:nvSpPr>
          <p:cNvPr id="5" name="TextBox 4">
            <a:extLst>
              <a:ext uri="{FF2B5EF4-FFF2-40B4-BE49-F238E27FC236}">
                <a16:creationId xmlns:a16="http://schemas.microsoft.com/office/drawing/2014/main" id="{4EDBF485-AC85-419C-9957-98FC0D1EB4FF}"/>
              </a:ext>
            </a:extLst>
          </p:cNvPr>
          <p:cNvSpPr txBox="1"/>
          <p:nvPr/>
        </p:nvSpPr>
        <p:spPr>
          <a:xfrm>
            <a:off x="179110" y="1333893"/>
            <a:ext cx="5724644" cy="5786199"/>
          </a:xfrm>
          <a:prstGeom prst="rect">
            <a:avLst/>
          </a:prstGeom>
          <a:noFill/>
        </p:spPr>
        <p:txBody>
          <a:bodyPr wrap="none" rtlCol="0">
            <a:spAutoFit/>
          </a:bodyPr>
          <a:lstStyle/>
          <a:p>
            <a:r>
              <a:rPr lang="en-US" sz="1000" dirty="0">
                <a:latin typeface="Courier New" panose="02070309020205020404" pitchFamily="49" charset="0"/>
                <a:cs typeface="Courier New" panose="02070309020205020404" pitchFamily="49" charset="0"/>
              </a:rPr>
              <a:t>Table 9: SAS Code for Logistic Regression Models with Horseshoe</a:t>
            </a:r>
          </a:p>
          <a:p>
            <a:r>
              <a:rPr lang="en-US" sz="1000" dirty="0">
                <a:latin typeface="Courier New" panose="02070309020205020404" pitchFamily="49" charset="0"/>
                <a:cs typeface="Courier New" panose="02070309020205020404" pitchFamily="49" charset="0"/>
              </a:rPr>
              <a:t>Crab Data in Table 4.3</a:t>
            </a:r>
          </a:p>
          <a:p>
            <a:r>
              <a:rPr lang="en-US" sz="1000" dirty="0">
                <a:latin typeface="Courier New" panose="02070309020205020404" pitchFamily="49" charset="0"/>
                <a:cs typeface="Courier New" panose="02070309020205020404" pitchFamily="49" charset="0"/>
              </a:rPr>
              <a:t>------------------------------------------------------------------------</a:t>
            </a:r>
          </a:p>
          <a:p>
            <a:r>
              <a:rPr lang="en-US" sz="1000" dirty="0">
                <a:latin typeface="Courier New" panose="02070309020205020404" pitchFamily="49" charset="0"/>
                <a:cs typeface="Courier New" panose="02070309020205020404" pitchFamily="49" charset="0"/>
              </a:rPr>
              <a:t>data crab;</a:t>
            </a:r>
          </a:p>
          <a:p>
            <a:r>
              <a:rPr lang="en-US" sz="1000" dirty="0">
                <a:latin typeface="Courier New" panose="02070309020205020404" pitchFamily="49" charset="0"/>
                <a:cs typeface="Courier New" panose="02070309020205020404" pitchFamily="49" charset="0"/>
              </a:rPr>
              <a:t>input color spine width </a:t>
            </a:r>
            <a:r>
              <a:rPr lang="en-US" sz="1000" dirty="0" err="1">
                <a:latin typeface="Courier New" panose="02070309020205020404" pitchFamily="49" charset="0"/>
                <a:cs typeface="Courier New" panose="02070309020205020404" pitchFamily="49" charset="0"/>
              </a:rPr>
              <a:t>satell</a:t>
            </a:r>
            <a:r>
              <a:rPr lang="en-US" sz="1000" dirty="0">
                <a:latin typeface="Courier New" panose="02070309020205020404" pitchFamily="49" charset="0"/>
                <a:cs typeface="Courier New" panose="02070309020205020404" pitchFamily="49" charset="0"/>
              </a:rPr>
              <a:t> weight;</a:t>
            </a:r>
          </a:p>
          <a:p>
            <a:r>
              <a:rPr lang="en-US" sz="1000" dirty="0">
                <a:latin typeface="Courier New" panose="02070309020205020404" pitchFamily="49" charset="0"/>
                <a:cs typeface="Courier New" panose="02070309020205020404" pitchFamily="49" charset="0"/>
              </a:rPr>
              <a:t>if </a:t>
            </a:r>
            <a:r>
              <a:rPr lang="en-US" sz="1000" dirty="0" err="1">
                <a:latin typeface="Courier New" panose="02070309020205020404" pitchFamily="49" charset="0"/>
                <a:cs typeface="Courier New" panose="02070309020205020404" pitchFamily="49" charset="0"/>
              </a:rPr>
              <a:t>satell</a:t>
            </a:r>
            <a:r>
              <a:rPr lang="en-US" sz="1000" dirty="0">
                <a:latin typeface="Courier New" panose="02070309020205020404" pitchFamily="49" charset="0"/>
                <a:cs typeface="Courier New" panose="02070309020205020404" pitchFamily="49" charset="0"/>
              </a:rPr>
              <a:t>&gt;0 then y=1; if </a:t>
            </a:r>
            <a:r>
              <a:rPr lang="en-US" sz="1000" dirty="0" err="1">
                <a:latin typeface="Courier New" panose="02070309020205020404" pitchFamily="49" charset="0"/>
                <a:cs typeface="Courier New" panose="02070309020205020404" pitchFamily="49" charset="0"/>
              </a:rPr>
              <a:t>satell</a:t>
            </a:r>
            <a:r>
              <a:rPr lang="en-US" sz="1000" dirty="0">
                <a:latin typeface="Courier New" panose="02070309020205020404" pitchFamily="49" charset="0"/>
                <a:cs typeface="Courier New" panose="02070309020205020404" pitchFamily="49" charset="0"/>
              </a:rPr>
              <a:t>=0 then y=0;</a:t>
            </a:r>
          </a:p>
          <a:p>
            <a:r>
              <a:rPr lang="en-US" sz="1000" dirty="0">
                <a:latin typeface="Courier New" panose="02070309020205020404" pitchFamily="49" charset="0"/>
                <a:cs typeface="Courier New" panose="02070309020205020404" pitchFamily="49" charset="0"/>
              </a:rPr>
              <a:t>if color=4 then light=0; if color &lt; 4 then light=1;</a:t>
            </a:r>
          </a:p>
          <a:p>
            <a:r>
              <a:rPr lang="en-US" sz="1000" dirty="0" err="1">
                <a:latin typeface="Courier New" panose="02070309020205020404" pitchFamily="49" charset="0"/>
                <a:cs typeface="Courier New" panose="02070309020205020404" pitchFamily="49" charset="0"/>
              </a:rPr>
              <a:t>datalines</a:t>
            </a:r>
            <a:r>
              <a:rPr lang="en-US" sz="1000" dirty="0">
                <a:latin typeface="Courier New" panose="02070309020205020404" pitchFamily="49" charset="0"/>
                <a:cs typeface="Courier New" panose="02070309020205020404" pitchFamily="49" charset="0"/>
              </a:rPr>
              <a:t>;</a:t>
            </a:r>
          </a:p>
          <a:p>
            <a:r>
              <a:rPr lang="en-US" sz="1000" dirty="0">
                <a:latin typeface="Courier New" panose="02070309020205020404" pitchFamily="49" charset="0"/>
                <a:cs typeface="Courier New" panose="02070309020205020404" pitchFamily="49" charset="0"/>
              </a:rPr>
              <a:t>2 3 28.3 8 3.05</a:t>
            </a:r>
          </a:p>
          <a:p>
            <a:r>
              <a:rPr lang="en-US" sz="1000" dirty="0">
                <a:latin typeface="Courier New" panose="02070309020205020404" pitchFamily="49" charset="0"/>
                <a:cs typeface="Courier New" panose="02070309020205020404" pitchFamily="49" charset="0"/>
              </a:rPr>
              <a:t>4 3 22.5 0 1.55</a:t>
            </a:r>
          </a:p>
          <a:p>
            <a:r>
              <a:rPr lang="en-US" sz="1000" dirty="0">
                <a:latin typeface="Courier New" panose="02070309020205020404" pitchFamily="49" charset="0"/>
                <a:cs typeface="Courier New" panose="02070309020205020404" pitchFamily="49" charset="0"/>
              </a:rPr>
              <a:t>...</a:t>
            </a:r>
          </a:p>
          <a:p>
            <a:r>
              <a:rPr lang="en-US" sz="1000" dirty="0">
                <a:latin typeface="Courier New" panose="02070309020205020404" pitchFamily="49" charset="0"/>
                <a:cs typeface="Courier New" panose="02070309020205020404" pitchFamily="49" charset="0"/>
              </a:rPr>
              <a:t>2 2 24.5 0 2.00</a:t>
            </a:r>
          </a:p>
          <a:p>
            <a:r>
              <a:rPr lang="en-US" sz="1000" dirty="0">
                <a:latin typeface="Courier New" panose="02070309020205020404" pitchFamily="49" charset="0"/>
                <a:cs typeface="Courier New" panose="02070309020205020404" pitchFamily="49" charset="0"/>
              </a:rPr>
              <a:t>;</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proc </a:t>
            </a:r>
            <a:r>
              <a:rPr lang="en-US" sz="1000" dirty="0" err="1">
                <a:latin typeface="Courier New" panose="02070309020205020404" pitchFamily="49" charset="0"/>
                <a:cs typeface="Courier New" panose="02070309020205020404" pitchFamily="49" charset="0"/>
              </a:rPr>
              <a:t>genmod</a:t>
            </a:r>
            <a:r>
              <a:rPr lang="en-US" sz="1000" dirty="0">
                <a:latin typeface="Courier New" panose="02070309020205020404" pitchFamily="49" charset="0"/>
                <a:cs typeface="Courier New" panose="02070309020205020404" pitchFamily="49" charset="0"/>
              </a:rPr>
              <a:t> descending; class color;</a:t>
            </a:r>
          </a:p>
          <a:p>
            <a:r>
              <a:rPr lang="en-US" sz="1000" dirty="0">
                <a:latin typeface="Courier New" panose="02070309020205020404" pitchFamily="49" charset="0"/>
                <a:cs typeface="Courier New" panose="02070309020205020404" pitchFamily="49" charset="0"/>
              </a:rPr>
              <a:t>   model y = width color / </a:t>
            </a:r>
            <a:r>
              <a:rPr lang="en-US" sz="1000" dirty="0" err="1">
                <a:latin typeface="Courier New" panose="02070309020205020404" pitchFamily="49" charset="0"/>
                <a:cs typeface="Courier New" panose="02070309020205020404" pitchFamily="49" charset="0"/>
              </a:rPr>
              <a:t>dist</a:t>
            </a:r>
            <a:r>
              <a:rPr lang="en-US" sz="1000" dirty="0">
                <a:latin typeface="Courier New" panose="02070309020205020404" pitchFamily="49" charset="0"/>
                <a:cs typeface="Courier New" panose="02070309020205020404" pitchFamily="49" charset="0"/>
              </a:rPr>
              <a:t>=bin link=logit </a:t>
            </a:r>
            <a:r>
              <a:rPr lang="en-US" sz="1000" dirty="0" err="1">
                <a:latin typeface="Courier New" panose="02070309020205020404" pitchFamily="49" charset="0"/>
                <a:cs typeface="Courier New" panose="02070309020205020404" pitchFamily="49" charset="0"/>
              </a:rPr>
              <a:t>lrci</a:t>
            </a:r>
            <a:r>
              <a:rPr lang="en-US" sz="1000" dirty="0">
                <a:latin typeface="Courier New" panose="02070309020205020404" pitchFamily="49" charset="0"/>
                <a:cs typeface="Courier New" panose="02070309020205020404" pitchFamily="49" charset="0"/>
              </a:rPr>
              <a:t> type3 </a:t>
            </a:r>
            <a:r>
              <a:rPr lang="en-US" sz="1000" dirty="0" err="1">
                <a:latin typeface="Courier New" panose="02070309020205020404" pitchFamily="49" charset="0"/>
                <a:cs typeface="Courier New" panose="02070309020205020404" pitchFamily="49" charset="0"/>
              </a:rPr>
              <a:t>obstats</a:t>
            </a:r>
            <a:r>
              <a:rPr lang="en-US" sz="1000" dirty="0">
                <a:latin typeface="Courier New" panose="02070309020205020404" pitchFamily="49" charset="0"/>
                <a:cs typeface="Courier New" panose="02070309020205020404" pitchFamily="49" charset="0"/>
              </a:rPr>
              <a:t>;</a:t>
            </a:r>
          </a:p>
          <a:p>
            <a:r>
              <a:rPr lang="en-US" sz="1000" dirty="0">
                <a:latin typeface="Courier New" panose="02070309020205020404" pitchFamily="49" charset="0"/>
                <a:cs typeface="Courier New" panose="02070309020205020404" pitchFamily="49" charset="0"/>
              </a:rPr>
              <a:t>   contrast ’a-d’ color 1 0 0 -1;</a:t>
            </a:r>
          </a:p>
          <a:p>
            <a:r>
              <a:rPr lang="en-US" sz="1000" dirty="0">
                <a:latin typeface="Courier New" panose="02070309020205020404" pitchFamily="49" charset="0"/>
                <a:cs typeface="Courier New" panose="02070309020205020404" pitchFamily="49" charset="0"/>
              </a:rPr>
              <a:t>proc </a:t>
            </a:r>
            <a:r>
              <a:rPr lang="en-US" sz="1000" dirty="0" err="1">
                <a:latin typeface="Courier New" panose="02070309020205020404" pitchFamily="49" charset="0"/>
                <a:cs typeface="Courier New" panose="02070309020205020404" pitchFamily="49" charset="0"/>
              </a:rPr>
              <a:t>genmod</a:t>
            </a:r>
            <a:r>
              <a:rPr lang="en-US" sz="1000" dirty="0">
                <a:latin typeface="Courier New" panose="02070309020205020404" pitchFamily="49" charset="0"/>
                <a:cs typeface="Courier New" panose="02070309020205020404" pitchFamily="49" charset="0"/>
              </a:rPr>
              <a:t> descending;</a:t>
            </a:r>
          </a:p>
          <a:p>
            <a:r>
              <a:rPr lang="en-US" sz="1000" dirty="0">
                <a:latin typeface="Courier New" panose="02070309020205020404" pitchFamily="49" charset="0"/>
                <a:cs typeface="Courier New" panose="02070309020205020404" pitchFamily="49" charset="0"/>
              </a:rPr>
              <a:t>   model y = width color / </a:t>
            </a:r>
            <a:r>
              <a:rPr lang="en-US" sz="1000" dirty="0" err="1">
                <a:latin typeface="Courier New" panose="02070309020205020404" pitchFamily="49" charset="0"/>
                <a:cs typeface="Courier New" panose="02070309020205020404" pitchFamily="49" charset="0"/>
              </a:rPr>
              <a:t>dist</a:t>
            </a:r>
            <a:r>
              <a:rPr lang="en-US" sz="1000" dirty="0">
                <a:latin typeface="Courier New" panose="02070309020205020404" pitchFamily="49" charset="0"/>
                <a:cs typeface="Courier New" panose="02070309020205020404" pitchFamily="49" charset="0"/>
              </a:rPr>
              <a:t>=bin link=logit;</a:t>
            </a:r>
          </a:p>
          <a:p>
            <a:r>
              <a:rPr lang="en-US" sz="1000" dirty="0">
                <a:latin typeface="Courier New" panose="02070309020205020404" pitchFamily="49" charset="0"/>
                <a:cs typeface="Courier New" panose="02070309020205020404" pitchFamily="49" charset="0"/>
              </a:rPr>
              <a:t>proc </a:t>
            </a:r>
            <a:r>
              <a:rPr lang="en-US" sz="1000" dirty="0" err="1">
                <a:latin typeface="Courier New" panose="02070309020205020404" pitchFamily="49" charset="0"/>
                <a:cs typeface="Courier New" panose="02070309020205020404" pitchFamily="49" charset="0"/>
              </a:rPr>
              <a:t>genmod</a:t>
            </a:r>
            <a:r>
              <a:rPr lang="en-US" sz="1000" dirty="0">
                <a:latin typeface="Courier New" panose="02070309020205020404" pitchFamily="49" charset="0"/>
                <a:cs typeface="Courier New" panose="02070309020205020404" pitchFamily="49" charset="0"/>
              </a:rPr>
              <a:t> descending;</a:t>
            </a:r>
          </a:p>
          <a:p>
            <a:r>
              <a:rPr lang="en-US" sz="1000" dirty="0">
                <a:latin typeface="Courier New" panose="02070309020205020404" pitchFamily="49" charset="0"/>
                <a:cs typeface="Courier New" panose="02070309020205020404" pitchFamily="49" charset="0"/>
              </a:rPr>
              <a:t>   model y = width light / </a:t>
            </a:r>
            <a:r>
              <a:rPr lang="en-US" sz="1000" dirty="0" err="1">
                <a:latin typeface="Courier New" panose="02070309020205020404" pitchFamily="49" charset="0"/>
                <a:cs typeface="Courier New" panose="02070309020205020404" pitchFamily="49" charset="0"/>
              </a:rPr>
              <a:t>dist</a:t>
            </a:r>
            <a:r>
              <a:rPr lang="en-US" sz="1000" dirty="0">
                <a:latin typeface="Courier New" panose="02070309020205020404" pitchFamily="49" charset="0"/>
                <a:cs typeface="Courier New" panose="02070309020205020404" pitchFamily="49" charset="0"/>
              </a:rPr>
              <a:t>=bin link=logit;</a:t>
            </a:r>
          </a:p>
          <a:p>
            <a:r>
              <a:rPr lang="en-US" sz="1000" dirty="0">
                <a:latin typeface="Courier New" panose="02070309020205020404" pitchFamily="49" charset="0"/>
                <a:cs typeface="Courier New" panose="02070309020205020404" pitchFamily="49" charset="0"/>
              </a:rPr>
              <a:t>proc </a:t>
            </a:r>
            <a:r>
              <a:rPr lang="en-US" sz="1000" dirty="0" err="1">
                <a:latin typeface="Courier New" panose="02070309020205020404" pitchFamily="49" charset="0"/>
                <a:cs typeface="Courier New" panose="02070309020205020404" pitchFamily="49" charset="0"/>
              </a:rPr>
              <a:t>genmod</a:t>
            </a:r>
            <a:r>
              <a:rPr lang="en-US" sz="1000" dirty="0">
                <a:latin typeface="Courier New" panose="02070309020205020404" pitchFamily="49" charset="0"/>
                <a:cs typeface="Courier New" panose="02070309020205020404" pitchFamily="49" charset="0"/>
              </a:rPr>
              <a:t> descending; class color spine;</a:t>
            </a:r>
          </a:p>
          <a:p>
            <a:r>
              <a:rPr lang="en-US" sz="1000" dirty="0">
                <a:latin typeface="Courier New" panose="02070309020205020404" pitchFamily="49" charset="0"/>
                <a:cs typeface="Courier New" panose="02070309020205020404" pitchFamily="49" charset="0"/>
              </a:rPr>
              <a:t>   model y = width weight color spine / </a:t>
            </a:r>
            <a:r>
              <a:rPr lang="en-US" sz="1000" dirty="0" err="1">
                <a:latin typeface="Courier New" panose="02070309020205020404" pitchFamily="49" charset="0"/>
                <a:cs typeface="Courier New" panose="02070309020205020404" pitchFamily="49" charset="0"/>
              </a:rPr>
              <a:t>dist</a:t>
            </a:r>
            <a:r>
              <a:rPr lang="en-US" sz="1000" dirty="0">
                <a:latin typeface="Courier New" panose="02070309020205020404" pitchFamily="49" charset="0"/>
                <a:cs typeface="Courier New" panose="02070309020205020404" pitchFamily="49" charset="0"/>
              </a:rPr>
              <a:t>=bin link=logit type3;</a:t>
            </a:r>
          </a:p>
          <a:p>
            <a:endParaRPr lang="en-US" sz="1000" dirty="0">
              <a:latin typeface="Courier New" panose="02070309020205020404" pitchFamily="49" charset="0"/>
              <a:cs typeface="Courier New" panose="02070309020205020404" pitchFamily="49" charset="0"/>
            </a:endParaRPr>
          </a:p>
          <a:p>
            <a:r>
              <a:rPr lang="en-US" sz="1000" dirty="0" err="1">
                <a:latin typeface="Courier New" panose="02070309020205020404" pitchFamily="49" charset="0"/>
                <a:cs typeface="Courier New" panose="02070309020205020404" pitchFamily="49" charset="0"/>
              </a:rPr>
              <a:t>ods</a:t>
            </a:r>
            <a:r>
              <a:rPr lang="en-US" sz="1000" dirty="0">
                <a:latin typeface="Courier New" panose="02070309020205020404" pitchFamily="49" charset="0"/>
                <a:cs typeface="Courier New" panose="02070309020205020404" pitchFamily="49" charset="0"/>
              </a:rPr>
              <a:t> graphics on;</a:t>
            </a:r>
          </a:p>
          <a:p>
            <a:r>
              <a:rPr lang="en-US" sz="1000" dirty="0" err="1">
                <a:latin typeface="Courier New" panose="02070309020205020404" pitchFamily="49" charset="0"/>
                <a:cs typeface="Courier New" panose="02070309020205020404" pitchFamily="49" charset="0"/>
              </a:rPr>
              <a:t>ods</a:t>
            </a:r>
            <a:r>
              <a:rPr lang="en-US" sz="1000" dirty="0">
                <a:latin typeface="Courier New" panose="02070309020205020404" pitchFamily="49" charset="0"/>
                <a:cs typeface="Courier New" panose="02070309020205020404" pitchFamily="49" charset="0"/>
              </a:rPr>
              <a:t> html;</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proc logistic descending plots=all;</a:t>
            </a:r>
          </a:p>
          <a:p>
            <a:r>
              <a:rPr lang="en-US" sz="1000" dirty="0">
                <a:latin typeface="Courier New" panose="02070309020205020404" pitchFamily="49" charset="0"/>
                <a:cs typeface="Courier New" panose="02070309020205020404" pitchFamily="49" charset="0"/>
              </a:rPr>
              <a:t>   class color spine / </a:t>
            </a:r>
            <a:r>
              <a:rPr lang="en-US" sz="1000" dirty="0" err="1">
                <a:latin typeface="Courier New" panose="02070309020205020404" pitchFamily="49" charset="0"/>
                <a:cs typeface="Courier New" panose="02070309020205020404" pitchFamily="49" charset="0"/>
              </a:rPr>
              <a:t>param</a:t>
            </a:r>
            <a:r>
              <a:rPr lang="en-US" sz="1000" dirty="0">
                <a:latin typeface="Courier New" panose="02070309020205020404" pitchFamily="49" charset="0"/>
                <a:cs typeface="Courier New" panose="02070309020205020404" pitchFamily="49" charset="0"/>
              </a:rPr>
              <a:t>=ref;</a:t>
            </a:r>
          </a:p>
          <a:p>
            <a:r>
              <a:rPr lang="en-US" sz="1000" dirty="0">
                <a:latin typeface="Courier New" panose="02070309020205020404" pitchFamily="49" charset="0"/>
                <a:cs typeface="Courier New" panose="02070309020205020404" pitchFamily="49" charset="0"/>
              </a:rPr>
              <a:t>   model y = width weight color spine / selection=backward </a:t>
            </a:r>
            <a:r>
              <a:rPr lang="en-US" sz="1000" dirty="0" err="1">
                <a:latin typeface="Courier New" panose="02070309020205020404" pitchFamily="49" charset="0"/>
                <a:cs typeface="Courier New" panose="02070309020205020404" pitchFamily="49" charset="0"/>
              </a:rPr>
              <a:t>lackfit</a:t>
            </a:r>
            <a:r>
              <a:rPr lang="en-US" sz="1000" dirty="0">
                <a:latin typeface="Courier New" panose="02070309020205020404" pitchFamily="49" charset="0"/>
                <a:cs typeface="Courier New" panose="02070309020205020404" pitchFamily="49" charset="0"/>
              </a:rPr>
              <a:t>;</a:t>
            </a:r>
          </a:p>
          <a:p>
            <a:r>
              <a:rPr lang="en-US" sz="1000" dirty="0">
                <a:latin typeface="Courier New" panose="02070309020205020404" pitchFamily="49" charset="0"/>
                <a:cs typeface="Courier New" panose="02070309020205020404" pitchFamily="49" charset="0"/>
              </a:rPr>
              <a:t>proc gam plots=components(</a:t>
            </a:r>
            <a:r>
              <a:rPr lang="en-US" sz="1000" dirty="0" err="1">
                <a:latin typeface="Courier New" panose="02070309020205020404" pitchFamily="49" charset="0"/>
                <a:cs typeface="Courier New" panose="02070309020205020404" pitchFamily="49" charset="0"/>
              </a:rPr>
              <a:t>clm</a:t>
            </a:r>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commonaxes</a:t>
            </a:r>
            <a:r>
              <a:rPr lang="en-US" sz="1000" dirty="0">
                <a:latin typeface="Courier New" panose="02070309020205020404" pitchFamily="49" charset="0"/>
                <a:cs typeface="Courier New" panose="02070309020205020404" pitchFamily="49" charset="0"/>
              </a:rPr>
              <a:t>); * generalized additive model;</a:t>
            </a:r>
          </a:p>
          <a:p>
            <a:r>
              <a:rPr lang="en-US" sz="1000" dirty="0">
                <a:latin typeface="Courier New" panose="02070309020205020404" pitchFamily="49" charset="0"/>
                <a:cs typeface="Courier New" panose="02070309020205020404" pitchFamily="49" charset="0"/>
              </a:rPr>
              <a:t>  model y (event=’1’) = spline(width) / </a:t>
            </a:r>
            <a:r>
              <a:rPr lang="en-US" sz="1000" dirty="0" err="1">
                <a:latin typeface="Courier New" panose="02070309020205020404" pitchFamily="49" charset="0"/>
                <a:cs typeface="Courier New" panose="02070309020205020404" pitchFamily="49" charset="0"/>
              </a:rPr>
              <a:t>dist</a:t>
            </a:r>
            <a:r>
              <a:rPr lang="en-US" sz="1000" dirty="0">
                <a:latin typeface="Courier New" panose="02070309020205020404" pitchFamily="49" charset="0"/>
                <a:cs typeface="Courier New" panose="02070309020205020404" pitchFamily="49" charset="0"/>
              </a:rPr>
              <a:t>=binary; * smooth data;</a:t>
            </a:r>
          </a:p>
          <a:p>
            <a:r>
              <a:rPr lang="en-US" sz="1000" dirty="0">
                <a:latin typeface="Courier New" panose="02070309020205020404" pitchFamily="49" charset="0"/>
                <a:cs typeface="Courier New" panose="02070309020205020404" pitchFamily="49" charset="0"/>
              </a:rPr>
              <a:t>run;</a:t>
            </a:r>
          </a:p>
          <a:p>
            <a:r>
              <a:rPr lang="en-US" sz="1000" dirty="0" err="1">
                <a:latin typeface="Courier New" panose="02070309020205020404" pitchFamily="49" charset="0"/>
                <a:cs typeface="Courier New" panose="02070309020205020404" pitchFamily="49" charset="0"/>
              </a:rPr>
              <a:t>ods</a:t>
            </a:r>
            <a:r>
              <a:rPr lang="en-US" sz="1000" dirty="0">
                <a:latin typeface="Courier New" panose="02070309020205020404" pitchFamily="49" charset="0"/>
                <a:cs typeface="Courier New" panose="02070309020205020404" pitchFamily="49" charset="0"/>
              </a:rPr>
              <a:t> html close;</a:t>
            </a:r>
          </a:p>
          <a:p>
            <a:r>
              <a:rPr lang="en-US" sz="1000" dirty="0" err="1">
                <a:latin typeface="Courier New" panose="02070309020205020404" pitchFamily="49" charset="0"/>
                <a:cs typeface="Courier New" panose="02070309020205020404" pitchFamily="49" charset="0"/>
              </a:rPr>
              <a:t>ods</a:t>
            </a:r>
            <a:r>
              <a:rPr lang="en-US" sz="1000" dirty="0">
                <a:latin typeface="Courier New" panose="02070309020205020404" pitchFamily="49" charset="0"/>
                <a:cs typeface="Courier New" panose="02070309020205020404" pitchFamily="49" charset="0"/>
              </a:rPr>
              <a:t> graphics off;</a:t>
            </a:r>
          </a:p>
          <a:p>
            <a:r>
              <a:rPr lang="en-US" sz="1000" dirty="0">
                <a:latin typeface="Courier New" panose="02070309020205020404" pitchFamily="49" charset="0"/>
                <a:cs typeface="Courier New" panose="02070309020205020404" pitchFamily="49" charset="0"/>
              </a:rPr>
              <a:t>run;</a:t>
            </a:r>
          </a:p>
          <a:p>
            <a:endParaRPr lang="en-US" sz="1000" dirty="0">
              <a:latin typeface="Courier New" panose="02070309020205020404" pitchFamily="49" charset="0"/>
              <a:cs typeface="Courier New" panose="02070309020205020404" pitchFamily="49" charset="0"/>
            </a:endParaRPr>
          </a:p>
        </p:txBody>
      </p:sp>
      <p:pic>
        <p:nvPicPr>
          <p:cNvPr id="10" name="Picture 9">
            <a:extLst>
              <a:ext uri="{FF2B5EF4-FFF2-40B4-BE49-F238E27FC236}">
                <a16:creationId xmlns:a16="http://schemas.microsoft.com/office/drawing/2014/main" id="{20891141-8D15-4018-AEAF-3070625FB6D7}"/>
              </a:ext>
            </a:extLst>
          </p:cNvPr>
          <p:cNvPicPr>
            <a:picLocks noChangeAspect="1"/>
          </p:cNvPicPr>
          <p:nvPr/>
        </p:nvPicPr>
        <p:blipFill>
          <a:blip r:embed="rId2"/>
          <a:stretch>
            <a:fillRect/>
          </a:stretch>
        </p:blipFill>
        <p:spPr>
          <a:xfrm>
            <a:off x="6440078" y="1395167"/>
            <a:ext cx="5090474" cy="6858000"/>
          </a:xfrm>
          <a:prstGeom prst="rect">
            <a:avLst/>
          </a:prstGeom>
        </p:spPr>
      </p:pic>
      <p:sp>
        <p:nvSpPr>
          <p:cNvPr id="11" name="Slide Number Placeholder 10">
            <a:extLst>
              <a:ext uri="{FF2B5EF4-FFF2-40B4-BE49-F238E27FC236}">
                <a16:creationId xmlns:a16="http://schemas.microsoft.com/office/drawing/2014/main" id="{BE6A333C-B116-4BBA-83D3-8C28C9D8E7B3}"/>
              </a:ext>
            </a:extLst>
          </p:cNvPr>
          <p:cNvSpPr>
            <a:spLocks noGrp="1"/>
          </p:cNvSpPr>
          <p:nvPr>
            <p:ph type="sldNum" sz="quarter" idx="12"/>
          </p:nvPr>
        </p:nvSpPr>
        <p:spPr/>
        <p:txBody>
          <a:bodyPr/>
          <a:lstStyle/>
          <a:p>
            <a:fld id="{F5978506-FE47-4785-B2AA-4D09A229E462}" type="slidenum">
              <a:rPr lang="en-US" smtClean="0"/>
              <a:t>8</a:t>
            </a:fld>
            <a:endParaRPr lang="en-US" dirty="0"/>
          </a:p>
        </p:txBody>
      </p:sp>
    </p:spTree>
    <p:extLst>
      <p:ext uri="{BB962C8B-B14F-4D97-AF65-F5344CB8AC3E}">
        <p14:creationId xmlns:p14="http://schemas.microsoft.com/office/powerpoint/2010/main" val="669139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028CF-DB89-4E56-A93C-A588C500618E}"/>
              </a:ext>
            </a:extLst>
          </p:cNvPr>
          <p:cNvSpPr>
            <a:spLocks noGrp="1"/>
          </p:cNvSpPr>
          <p:nvPr>
            <p:ph type="title"/>
          </p:nvPr>
        </p:nvSpPr>
        <p:spPr>
          <a:xfrm>
            <a:off x="838200" y="365125"/>
            <a:ext cx="11353800" cy="1325563"/>
          </a:xfrm>
        </p:spPr>
        <p:txBody>
          <a:bodyPr/>
          <a:lstStyle/>
          <a:p>
            <a:r>
              <a:rPr lang="en-US" dirty="0"/>
              <a:t>How do we tell the story of our ETL and analysis?</a:t>
            </a:r>
          </a:p>
        </p:txBody>
      </p:sp>
      <p:pic>
        <p:nvPicPr>
          <p:cNvPr id="4" name="Picture 3">
            <a:extLst>
              <a:ext uri="{FF2B5EF4-FFF2-40B4-BE49-F238E27FC236}">
                <a16:creationId xmlns:a16="http://schemas.microsoft.com/office/drawing/2014/main" id="{327BBBF6-41D1-4BED-9DB0-C5BB5CA72F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8970" y="1690688"/>
            <a:ext cx="8173825" cy="4670757"/>
          </a:xfrm>
          <a:prstGeom prst="rect">
            <a:avLst/>
          </a:prstGeom>
        </p:spPr>
      </p:pic>
      <p:sp>
        <p:nvSpPr>
          <p:cNvPr id="5" name="Slide Number Placeholder 4">
            <a:extLst>
              <a:ext uri="{FF2B5EF4-FFF2-40B4-BE49-F238E27FC236}">
                <a16:creationId xmlns:a16="http://schemas.microsoft.com/office/drawing/2014/main" id="{C2CD6F88-144E-4CC4-9924-9260809D9720}"/>
              </a:ext>
            </a:extLst>
          </p:cNvPr>
          <p:cNvSpPr>
            <a:spLocks noGrp="1"/>
          </p:cNvSpPr>
          <p:nvPr>
            <p:ph type="sldNum" sz="quarter" idx="12"/>
          </p:nvPr>
        </p:nvSpPr>
        <p:spPr/>
        <p:txBody>
          <a:bodyPr/>
          <a:lstStyle/>
          <a:p>
            <a:fld id="{F5978506-FE47-4785-B2AA-4D09A229E462}" type="slidenum">
              <a:rPr lang="en-US" smtClean="0"/>
              <a:t>9</a:t>
            </a:fld>
            <a:endParaRPr lang="en-US" dirty="0"/>
          </a:p>
        </p:txBody>
      </p:sp>
    </p:spTree>
    <p:extLst>
      <p:ext uri="{BB962C8B-B14F-4D97-AF65-F5344CB8AC3E}">
        <p14:creationId xmlns:p14="http://schemas.microsoft.com/office/powerpoint/2010/main" val="41653630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522</TotalTime>
  <Words>1553</Words>
  <Application>Microsoft Office PowerPoint</Application>
  <PresentationFormat>Widescreen</PresentationFormat>
  <Paragraphs>188</Paragraphs>
  <Slides>27</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Courier New</vt:lpstr>
      <vt:lpstr>Office Theme</vt:lpstr>
      <vt:lpstr>Intro to Jupyter</vt:lpstr>
      <vt:lpstr>Full Transparency: I think we should all use Jupyter in our daily lives</vt:lpstr>
      <vt:lpstr>Change management is a thing</vt:lpstr>
      <vt:lpstr>There are pieces and steps required for change to happen</vt:lpstr>
      <vt:lpstr>What do you do when you give code you wrote to someone else?</vt:lpstr>
      <vt:lpstr>Commenting</vt:lpstr>
      <vt:lpstr>Commenting – with color!</vt:lpstr>
      <vt:lpstr>What about languages you don’t know?</vt:lpstr>
      <vt:lpstr>How do we tell the story of our ETL and analysis?</vt:lpstr>
      <vt:lpstr>Jupyter (pronounced like the planet)</vt:lpstr>
      <vt:lpstr>PowerPoint Presentation</vt:lpstr>
      <vt:lpstr>Opening Up Jupyter – a Tour</vt:lpstr>
      <vt:lpstr>Welcome to the Jupyter Toolbar</vt:lpstr>
      <vt:lpstr>Welcome to the Jupyter Toolbar</vt:lpstr>
      <vt:lpstr>Welcome to the Jupyter Toolbar</vt:lpstr>
      <vt:lpstr>Welcome to the Jupyter Toolbar</vt:lpstr>
      <vt:lpstr>Welcome to the Jupyter Toolbar</vt:lpstr>
      <vt:lpstr>Welcome to the Jupyter Toolbar</vt:lpstr>
      <vt:lpstr>Welcome to the Jupyter Toolbar</vt:lpstr>
      <vt:lpstr>Welcome to the Jupyter Toolbar</vt:lpstr>
      <vt:lpstr>Welcome to the Jupyter Toolbar</vt:lpstr>
      <vt:lpstr>Welcome to the Jupyter Toolbar</vt:lpstr>
      <vt:lpstr>Markdown Tutorial &amp; Exercise</vt:lpstr>
      <vt:lpstr>There are also many shortcuts</vt:lpstr>
      <vt:lpstr>Jupyter Hub</vt:lpstr>
      <vt:lpstr>Jupyter is pervasive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Jupyter</dc:title>
  <dc:creator>Alison Peebles</dc:creator>
  <cp:lastModifiedBy>Alison Peebles</cp:lastModifiedBy>
  <cp:revision>16</cp:revision>
  <dcterms:created xsi:type="dcterms:W3CDTF">2017-09-22T12:02:09Z</dcterms:created>
  <dcterms:modified xsi:type="dcterms:W3CDTF">2017-09-22T20:44:19Z</dcterms:modified>
</cp:coreProperties>
</file>